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5"/>
    <p:sldMasterId id="2147483774" r:id="rId6"/>
  </p:sldMasterIdLst>
  <p:notesMasterIdLst>
    <p:notesMasterId r:id="rId13"/>
  </p:notesMasterIdLst>
  <p:handoutMasterIdLst>
    <p:handoutMasterId r:id="rId14"/>
  </p:handoutMasterIdLst>
  <p:sldIdLst>
    <p:sldId id="2921" r:id="rId7"/>
    <p:sldId id="3356" r:id="rId8"/>
    <p:sldId id="3354" r:id="rId9"/>
    <p:sldId id="3324" r:id="rId10"/>
    <p:sldId id="3336" r:id="rId11"/>
    <p:sldId id="3253" r:id="rId12"/>
  </p:sldIdLst>
  <p:sldSz cx="18288000" cy="10287000"/>
  <p:notesSz cx="6858000" cy="9144000"/>
  <p:defaultTextStyle>
    <a:defPPr>
      <a:defRPr lang="zh-CN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orient="horz" pos="4800" userDrawn="1">
          <p15:clr>
            <a:srgbClr val="A4A3A4"/>
          </p15:clr>
        </p15:guide>
        <p15:guide id="11" pos="75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e Koop" initials="DK" lastIdx="0" clrIdx="0"/>
  <p:cmAuthor id="2" name="Vernita Hsu" initials="VH" lastIdx="6" clrIdx="1">
    <p:extLst>
      <p:ext uri="{19B8F6BF-5375-455C-9EA6-DF929625EA0E}">
        <p15:presenceInfo xmlns:p15="http://schemas.microsoft.com/office/powerpoint/2012/main" userId="S-1-5-21-2748104226-2500010716-2547445218-1130" providerId="AD"/>
      </p:ext>
    </p:extLst>
  </p:cmAuthor>
  <p:cmAuthor id="3" name="Tammy Oliver" initials="TO" lastIdx="4" clrIdx="2">
    <p:extLst>
      <p:ext uri="{19B8F6BF-5375-455C-9EA6-DF929625EA0E}">
        <p15:presenceInfo xmlns:p15="http://schemas.microsoft.com/office/powerpoint/2012/main" userId="Tammy Oliver" providerId="None"/>
      </p:ext>
    </p:extLst>
  </p:cmAuthor>
  <p:cmAuthor id="4" name="Lui Garcea" initials="LG" lastIdx="1" clrIdx="3">
    <p:extLst>
      <p:ext uri="{19B8F6BF-5375-455C-9EA6-DF929625EA0E}">
        <p15:presenceInfo xmlns:p15="http://schemas.microsoft.com/office/powerpoint/2012/main" userId="S::lgarcea@bccsa.ca::0c44eb58-9c94-438f-8f98-5ce57a858c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040000"/>
    <a:srgbClr val="656F7C"/>
    <a:srgbClr val="D23F4D"/>
    <a:srgbClr val="646E7D"/>
    <a:srgbClr val="E0DDD8"/>
    <a:srgbClr val="E1DED9"/>
    <a:srgbClr val="F0EFEB"/>
    <a:srgbClr val="EEE6DD"/>
    <a:srgbClr val="EEEDE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4984" autoAdjust="0"/>
    <p:restoredTop sz="53933" autoAdjust="0"/>
  </p:normalViewPr>
  <p:slideViewPr>
    <p:cSldViewPr snapToGrid="0" showGuides="1">
      <p:cViewPr varScale="1">
        <p:scale>
          <a:sx n="45" d="100"/>
          <a:sy n="45" d="100"/>
        </p:scale>
        <p:origin x="2250" y="48"/>
      </p:cViewPr>
      <p:guideLst>
        <p:guide orient="horz" pos="4800"/>
        <p:guide pos="7512"/>
      </p:guideLst>
    </p:cSldViewPr>
  </p:slideViewPr>
  <p:outlineViewPr>
    <p:cViewPr>
      <p:scale>
        <a:sx n="100" d="100"/>
        <a:sy n="100" d="100"/>
      </p:scale>
      <p:origin x="0" y="-5280"/>
    </p:cViewPr>
  </p:outlin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100" d="100"/>
        <a:sy n="100" d="100"/>
      </p:scale>
      <p:origin x="0" y="-101748"/>
    </p:cViewPr>
  </p:sorterViewPr>
  <p:notesViewPr>
    <p:cSldViewPr snapToGrid="0" showGuides="1">
      <p:cViewPr varScale="1">
        <p:scale>
          <a:sx n="94" d="100"/>
          <a:sy n="94" d="100"/>
        </p:scale>
        <p:origin x="36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Josefin Sans" pitchFamily="2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F343E-A4B4-4945-A289-F71CC24FF5E2}" type="datetimeFigureOut">
              <a:rPr lang="zh-CN" altLang="en-US" smtClean="0">
                <a:latin typeface="Josefin Sans" pitchFamily="2" charset="0"/>
              </a:rPr>
              <a:t>2022/10/24</a:t>
            </a:fld>
            <a:endParaRPr lang="zh-CN" altLang="en-US">
              <a:latin typeface="Josefin Sans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Josefin Sans" pitchFamily="2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E3BE7-4887-454D-AC07-8146F5385083}" type="slidenum">
              <a:rPr lang="zh-CN" altLang="en-US" smtClean="0">
                <a:latin typeface="Josefin Sans" pitchFamily="2" charset="0"/>
              </a:rPr>
              <a:t>‹#›</a:t>
            </a:fld>
            <a:endParaRPr lang="zh-CN" altLang="en-US">
              <a:latin typeface="Josefi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806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184EC83E-688E-43DA-BB76-712D53DE601D}" type="datetimeFigureOut">
              <a:rPr lang="zh-CN" altLang="en-US" smtClean="0"/>
              <a:pPr/>
              <a:t>2022/10/24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BFEC4DAE-4541-43CA-A4FF-DC618A162F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93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i="0" dirty="0"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endParaRPr lang="en-C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C4DAE-4541-43CA-A4FF-DC618A162F8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472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conversation is about resources to start the conversation. </a:t>
            </a:r>
          </a:p>
          <a:p>
            <a:endParaRPr lang="en-US" dirty="0"/>
          </a:p>
          <a:p>
            <a:r>
              <a:rPr lang="en-US" dirty="0"/>
              <a:t>Launched Sep 2021</a:t>
            </a:r>
          </a:p>
          <a:p>
            <a:pPr marL="0" indent="0">
              <a:buFont typeface="Arial" charset="0"/>
              <a:buNone/>
            </a:pP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Made with the construction industry and Diana </a:t>
            </a:r>
            <a:r>
              <a:rPr lang="en-US" dirty="0" err="1"/>
              <a:t>Vissers</a:t>
            </a:r>
            <a:r>
              <a:rPr lang="en-US" dirty="0"/>
              <a:t> - Mental Health and Disability Management Expert.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  <a:p>
            <a:pPr marL="0" indent="0">
              <a:buFont typeface="Arial" charset="0"/>
              <a:buNone/>
            </a:pP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C4DAE-4541-43CA-A4FF-DC618A162F8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997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C4DAE-4541-43CA-A4FF-DC618A162F8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585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C4DAE-4541-43CA-A4FF-DC618A162F8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277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C4DAE-4541-43CA-A4FF-DC618A162F8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062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C4DAE-4541-43CA-A4FF-DC618A162F8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24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9319-6C12-F742-BBC9-A7C77C4C4D8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96ED-7C45-AA44-9278-01036F37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2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9319-6C12-F742-BBC9-A7C77C4C4D8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96ED-7C45-AA44-9278-01036F37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9319-6C12-F742-BBC9-A7C77C4C4D8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96ED-7C45-AA44-9278-01036F37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09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23813" y="1"/>
            <a:ext cx="17525715" cy="9882188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1" y="6423386"/>
            <a:ext cx="16993886" cy="3043268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1"/>
            <a:ext cx="13079369" cy="685316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242700" y="439976"/>
            <a:ext cx="17050674" cy="8627706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336802" y="993984"/>
            <a:ext cx="14632781" cy="4149792"/>
          </a:xfrm>
        </p:spPr>
        <p:txBody>
          <a:bodyPr anchor="b">
            <a:normAutofit/>
          </a:bodyPr>
          <a:lstStyle>
            <a:lvl1pPr algn="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474594" y="5257814"/>
            <a:ext cx="14632781" cy="825500"/>
          </a:xfrm>
        </p:spPr>
        <p:txBody>
          <a:bodyPr anchor="t">
            <a:noAutofit/>
          </a:bodyPr>
          <a:lstStyle>
            <a:lvl1pPr marL="0" indent="0" algn="r">
              <a:buNone/>
              <a:defRPr sz="42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7422812" y="6867695"/>
            <a:ext cx="9215480" cy="1744668"/>
          </a:xfrm>
        </p:spPr>
        <p:txBody>
          <a:bodyPr/>
          <a:lstStyle>
            <a:lvl1pPr algn="ctr">
              <a:defRPr sz="8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8340" y="7324536"/>
            <a:ext cx="6070859" cy="1793307"/>
          </a:xfrm>
        </p:spPr>
        <p:txBody>
          <a:bodyPr vert="horz" lIns="91440" tIns="45720" rIns="91440" bIns="45720" rtlCol="0" anchor="ctr"/>
          <a:lstStyle>
            <a:lvl1pPr algn="r">
              <a:defRPr lang="en-US" sz="81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14777637" y="5748972"/>
            <a:ext cx="1360779" cy="747705"/>
          </a:xfr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6332078" y="7667034"/>
            <a:ext cx="773079" cy="77307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548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028701" y="3095095"/>
            <a:ext cx="15592061" cy="496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75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2" y="1028701"/>
            <a:ext cx="15592061" cy="4790231"/>
          </a:xfrm>
        </p:spPr>
        <p:txBody>
          <a:bodyPr anchor="b">
            <a:normAutofit/>
          </a:bodyPr>
          <a:lstStyle>
            <a:lvl1pPr algn="l">
              <a:defRPr sz="8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2" y="5613401"/>
            <a:ext cx="15592061" cy="2459421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20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8702" y="1028700"/>
            <a:ext cx="15595323" cy="17372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028700" y="3095095"/>
            <a:ext cx="7633071" cy="4966784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8990957" y="3095095"/>
            <a:ext cx="7629807" cy="4966784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081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8702" y="1028700"/>
            <a:ext cx="15592061" cy="17372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7534" y="3095094"/>
            <a:ext cx="7284237" cy="101999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9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1028703" y="4292600"/>
            <a:ext cx="7633068" cy="3769278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27287" y="3095094"/>
            <a:ext cx="7296737" cy="101999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9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8990954" y="4292600"/>
            <a:ext cx="7633070" cy="3769278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71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00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89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465" y="1028700"/>
            <a:ext cx="6190290" cy="303487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7569199" y="1028701"/>
            <a:ext cx="9051563" cy="70331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0464" y="4063579"/>
            <a:ext cx="6190292" cy="3998300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75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9319-6C12-F742-BBC9-A7C77C4C4D8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96ED-7C45-AA44-9278-01036F37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05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028700"/>
            <a:ext cx="9517953" cy="303487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223543" y="1"/>
            <a:ext cx="5397219" cy="7607300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2" y="4063579"/>
            <a:ext cx="9517952" cy="3543722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90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159499"/>
            <a:ext cx="15592062" cy="88326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2" y="1028699"/>
            <a:ext cx="15588770" cy="4792355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670" y="7054385"/>
            <a:ext cx="15592092" cy="1023708"/>
          </a:xfrm>
        </p:spPr>
        <p:txBody>
          <a:bodyPr anchor="t"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966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2" y="1028701"/>
            <a:ext cx="15595353" cy="4792355"/>
          </a:xfrm>
        </p:spPr>
        <p:txBody>
          <a:bodyPr anchor="ctr">
            <a:normAutofit/>
          </a:bodyPr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669" y="6159500"/>
            <a:ext cx="15592094" cy="191040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496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598" y="1028700"/>
            <a:ext cx="14287530" cy="4375056"/>
          </a:xfrm>
        </p:spPr>
        <p:txBody>
          <a:bodyPr anchor="ctr">
            <a:normAutofit/>
          </a:bodyPr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325396" y="5415048"/>
            <a:ext cx="13001934" cy="566652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2" y="6159501"/>
            <a:ext cx="15595323" cy="19023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28702" y="1338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709625" y="4384241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8688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1" y="2585782"/>
            <a:ext cx="15592061" cy="3767753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1" y="6371202"/>
            <a:ext cx="15592061" cy="1710966"/>
          </a:xfrm>
        </p:spPr>
        <p:txBody>
          <a:bodyPr anchor="t"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213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28703" y="1028701"/>
            <a:ext cx="15592059" cy="172794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28703" y="3095093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28703" y="3959487"/>
            <a:ext cx="4965192" cy="4102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1933" y="3095093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351932" y="3959487"/>
            <a:ext cx="4965192" cy="4102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655570" y="3095093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655570" y="3959487"/>
            <a:ext cx="4965192" cy="4102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730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028702" y="1028701"/>
            <a:ext cx="15595323" cy="172794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37760" y="5719538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8670" y="3095093"/>
            <a:ext cx="4965192" cy="2305088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37760" y="6583931"/>
            <a:ext cx="4965192" cy="1477949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6115" y="5719538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353999" y="3095093"/>
            <a:ext cx="4965192" cy="230285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353999" y="6583929"/>
            <a:ext cx="4965192" cy="147795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653416" y="5719538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1653228" y="3095091"/>
            <a:ext cx="4965192" cy="2305794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653228" y="6583926"/>
            <a:ext cx="4965192" cy="1477953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198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028701" y="3095094"/>
            <a:ext cx="15592061" cy="4966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168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23793" y="1028701"/>
            <a:ext cx="3396969" cy="703317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028701" y="1028701"/>
            <a:ext cx="11856647" cy="7033178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25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custGeom>
            <a:avLst/>
            <a:gdLst>
              <a:gd name="connsiteX0" fmla="*/ 0 w 18288000"/>
              <a:gd name="connsiteY0" fmla="*/ 0 h 10287000"/>
              <a:gd name="connsiteX1" fmla="*/ 18288000 w 18288000"/>
              <a:gd name="connsiteY1" fmla="*/ 0 h 10287000"/>
              <a:gd name="connsiteX2" fmla="*/ 18288000 w 18288000"/>
              <a:gd name="connsiteY2" fmla="*/ 10287000 h 10287000"/>
              <a:gd name="connsiteX3" fmla="*/ 0 w 18288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0485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9319-6C12-F742-BBC9-A7C77C4C4D8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96ED-7C45-AA44-9278-01036F37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36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7335238" y="0"/>
            <a:ext cx="10952762" cy="10287000"/>
          </a:xfrm>
          <a:custGeom>
            <a:avLst/>
            <a:gdLst>
              <a:gd name="connsiteX0" fmla="*/ 5939201 w 10952762"/>
              <a:gd name="connsiteY0" fmla="*/ 0 h 10287000"/>
              <a:gd name="connsiteX1" fmla="*/ 10952762 w 10952762"/>
              <a:gd name="connsiteY1" fmla="*/ 0 h 10287000"/>
              <a:gd name="connsiteX2" fmla="*/ 10952762 w 10952762"/>
              <a:gd name="connsiteY2" fmla="*/ 10287000 h 10287000"/>
              <a:gd name="connsiteX3" fmla="*/ 0 w 10952762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52762" h="10287000">
                <a:moveTo>
                  <a:pt x="5939201" y="0"/>
                </a:moveTo>
                <a:lnTo>
                  <a:pt x="10952762" y="0"/>
                </a:lnTo>
                <a:lnTo>
                  <a:pt x="10952762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8" y="285898"/>
            <a:ext cx="36576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06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308974" y="3321768"/>
            <a:ext cx="8079670" cy="6965233"/>
          </a:xfrm>
          <a:custGeom>
            <a:avLst/>
            <a:gdLst>
              <a:gd name="connsiteX0" fmla="*/ 4039835 w 8079670"/>
              <a:gd name="connsiteY0" fmla="*/ 0 h 6965233"/>
              <a:gd name="connsiteX1" fmla="*/ 8079670 w 8079670"/>
              <a:gd name="connsiteY1" fmla="*/ 6965233 h 6965233"/>
              <a:gd name="connsiteX2" fmla="*/ 0 w 8079670"/>
              <a:gd name="connsiteY2" fmla="*/ 6965233 h 696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79670" h="6965233">
                <a:moveTo>
                  <a:pt x="4039835" y="0"/>
                </a:moveTo>
                <a:lnTo>
                  <a:pt x="8079670" y="6965233"/>
                </a:lnTo>
                <a:lnTo>
                  <a:pt x="0" y="696523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854739" y="-19050"/>
            <a:ext cx="7207513" cy="6213373"/>
          </a:xfrm>
          <a:custGeom>
            <a:avLst/>
            <a:gdLst>
              <a:gd name="connsiteX0" fmla="*/ 0 w 7207513"/>
              <a:gd name="connsiteY0" fmla="*/ 0 h 6213373"/>
              <a:gd name="connsiteX1" fmla="*/ 7207513 w 7207513"/>
              <a:gd name="connsiteY1" fmla="*/ 0 h 6213373"/>
              <a:gd name="connsiteX2" fmla="*/ 3603757 w 7207513"/>
              <a:gd name="connsiteY2" fmla="*/ 6213373 h 6213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07513" h="6213373">
                <a:moveTo>
                  <a:pt x="0" y="0"/>
                </a:moveTo>
                <a:lnTo>
                  <a:pt x="7207513" y="0"/>
                </a:lnTo>
                <a:lnTo>
                  <a:pt x="3603757" y="621337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470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8624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688" y="285898"/>
            <a:ext cx="36576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19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704" userDrawn="1">
          <p15:clr>
            <a:srgbClr val="FBAE40"/>
          </p15:clr>
        </p15:guide>
        <p15:guide id="4" pos="1176" userDrawn="1">
          <p15:clr>
            <a:srgbClr val="FBAE40"/>
          </p15:clr>
        </p15:guide>
        <p15:guide id="5" pos="10392" userDrawn="1">
          <p15:clr>
            <a:srgbClr val="FBAE40"/>
          </p15:clr>
        </p15:guide>
        <p15:guide id="6" pos="6600" userDrawn="1">
          <p15:clr>
            <a:srgbClr val="FBAE40"/>
          </p15:clr>
        </p15:guide>
        <p15:guide id="7" pos="4944" userDrawn="1">
          <p15:clr>
            <a:srgbClr val="FBAE40"/>
          </p15:clr>
        </p15:guide>
        <p15:guide id="8" orient="horz" pos="936" userDrawn="1">
          <p15:clr>
            <a:srgbClr val="FBAE40"/>
          </p15:clr>
        </p15:guide>
        <p15:guide id="9" orient="horz" pos="2136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3274439" cy="10287000"/>
          </a:xfrm>
          <a:custGeom>
            <a:avLst/>
            <a:gdLst>
              <a:gd name="connsiteX0" fmla="*/ 0 w 13274439"/>
              <a:gd name="connsiteY0" fmla="*/ 0 h 10287000"/>
              <a:gd name="connsiteX1" fmla="*/ 1179874 w 13274439"/>
              <a:gd name="connsiteY1" fmla="*/ 0 h 10287000"/>
              <a:gd name="connsiteX2" fmla="*/ 1634612 w 13274439"/>
              <a:gd name="connsiteY2" fmla="*/ 0 h 10287000"/>
              <a:gd name="connsiteX3" fmla="*/ 13274439 w 13274439"/>
              <a:gd name="connsiteY3" fmla="*/ 0 h 10287000"/>
              <a:gd name="connsiteX4" fmla="*/ 7335238 w 13274439"/>
              <a:gd name="connsiteY4" fmla="*/ 10287000 h 10287000"/>
              <a:gd name="connsiteX5" fmla="*/ 1634612 w 13274439"/>
              <a:gd name="connsiteY5" fmla="*/ 10287000 h 10287000"/>
              <a:gd name="connsiteX6" fmla="*/ 1179874 w 13274439"/>
              <a:gd name="connsiteY6" fmla="*/ 10287000 h 10287000"/>
              <a:gd name="connsiteX7" fmla="*/ 0 w 13274439"/>
              <a:gd name="connsiteY7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74439" h="10287000">
                <a:moveTo>
                  <a:pt x="0" y="0"/>
                </a:moveTo>
                <a:lnTo>
                  <a:pt x="1179874" y="0"/>
                </a:lnTo>
                <a:lnTo>
                  <a:pt x="1634612" y="0"/>
                </a:lnTo>
                <a:lnTo>
                  <a:pt x="13274439" y="0"/>
                </a:lnTo>
                <a:lnTo>
                  <a:pt x="7335238" y="10287000"/>
                </a:lnTo>
                <a:lnTo>
                  <a:pt x="1634612" y="10287000"/>
                </a:lnTo>
                <a:lnTo>
                  <a:pt x="1179874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664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27090" y="3412666"/>
            <a:ext cx="16635410" cy="4576211"/>
          </a:xfrm>
          <a:custGeom>
            <a:avLst/>
            <a:gdLst>
              <a:gd name="connsiteX0" fmla="*/ 0 w 16635410"/>
              <a:gd name="connsiteY0" fmla="*/ 0 h 4576211"/>
              <a:gd name="connsiteX1" fmla="*/ 16635410 w 16635410"/>
              <a:gd name="connsiteY1" fmla="*/ 0 h 4576211"/>
              <a:gd name="connsiteX2" fmla="*/ 16635410 w 16635410"/>
              <a:gd name="connsiteY2" fmla="*/ 4576211 h 4576211"/>
              <a:gd name="connsiteX3" fmla="*/ 0 w 16635410"/>
              <a:gd name="connsiteY3" fmla="*/ 4576211 h 457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5410" h="4576211">
                <a:moveTo>
                  <a:pt x="0" y="0"/>
                </a:moveTo>
                <a:lnTo>
                  <a:pt x="16635410" y="0"/>
                </a:lnTo>
                <a:lnTo>
                  <a:pt x="16635410" y="4576211"/>
                </a:lnTo>
                <a:lnTo>
                  <a:pt x="0" y="457621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4886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5143500"/>
            <a:ext cx="18287999" cy="5143500"/>
          </a:xfrm>
          <a:custGeom>
            <a:avLst/>
            <a:gdLst>
              <a:gd name="connsiteX0" fmla="*/ 0 w 18287999"/>
              <a:gd name="connsiteY0" fmla="*/ 0 h 5143500"/>
              <a:gd name="connsiteX1" fmla="*/ 18287999 w 18287999"/>
              <a:gd name="connsiteY1" fmla="*/ 0 h 5143500"/>
              <a:gd name="connsiteX2" fmla="*/ 18287999 w 18287999"/>
              <a:gd name="connsiteY2" fmla="*/ 5143500 h 5143500"/>
              <a:gd name="connsiteX3" fmla="*/ 0 w 18287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7999" h="5143500">
                <a:moveTo>
                  <a:pt x="0" y="0"/>
                </a:moveTo>
                <a:lnTo>
                  <a:pt x="18287999" y="0"/>
                </a:lnTo>
                <a:lnTo>
                  <a:pt x="18287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65090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683613" cy="10287000"/>
          </a:xfrm>
          <a:custGeom>
            <a:avLst/>
            <a:gdLst>
              <a:gd name="connsiteX0" fmla="*/ 0 w 12683613"/>
              <a:gd name="connsiteY0" fmla="*/ 0 h 10287000"/>
              <a:gd name="connsiteX1" fmla="*/ 12683613 w 12683613"/>
              <a:gd name="connsiteY1" fmla="*/ 0 h 10287000"/>
              <a:gd name="connsiteX2" fmla="*/ 12683613 w 12683613"/>
              <a:gd name="connsiteY2" fmla="*/ 10287000 h 10287000"/>
              <a:gd name="connsiteX3" fmla="*/ 0 w 12683613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83613" h="10287000">
                <a:moveTo>
                  <a:pt x="0" y="0"/>
                </a:moveTo>
                <a:lnTo>
                  <a:pt x="12683613" y="0"/>
                </a:lnTo>
                <a:lnTo>
                  <a:pt x="12683613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442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604387" y="0"/>
            <a:ext cx="12683613" cy="10287000"/>
          </a:xfrm>
          <a:custGeom>
            <a:avLst/>
            <a:gdLst>
              <a:gd name="connsiteX0" fmla="*/ 0 w 12683613"/>
              <a:gd name="connsiteY0" fmla="*/ 0 h 10287000"/>
              <a:gd name="connsiteX1" fmla="*/ 12683613 w 12683613"/>
              <a:gd name="connsiteY1" fmla="*/ 0 h 10287000"/>
              <a:gd name="connsiteX2" fmla="*/ 12683613 w 12683613"/>
              <a:gd name="connsiteY2" fmla="*/ 10287000 h 10287000"/>
              <a:gd name="connsiteX3" fmla="*/ 0 w 12683613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83613" h="10287000">
                <a:moveTo>
                  <a:pt x="0" y="0"/>
                </a:moveTo>
                <a:lnTo>
                  <a:pt x="12683613" y="0"/>
                </a:lnTo>
                <a:lnTo>
                  <a:pt x="12683613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092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27088" y="823914"/>
            <a:ext cx="8316912" cy="8639175"/>
          </a:xfrm>
          <a:custGeom>
            <a:avLst/>
            <a:gdLst>
              <a:gd name="connsiteX0" fmla="*/ 0 w 8316912"/>
              <a:gd name="connsiteY0" fmla="*/ 0 h 8639175"/>
              <a:gd name="connsiteX1" fmla="*/ 8316912 w 8316912"/>
              <a:gd name="connsiteY1" fmla="*/ 0 h 8639175"/>
              <a:gd name="connsiteX2" fmla="*/ 8316912 w 8316912"/>
              <a:gd name="connsiteY2" fmla="*/ 8639175 h 8639175"/>
              <a:gd name="connsiteX3" fmla="*/ 0 w 8316912"/>
              <a:gd name="connsiteY3" fmla="*/ 8639175 h 86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6912" h="8639175">
                <a:moveTo>
                  <a:pt x="0" y="0"/>
                </a:moveTo>
                <a:lnTo>
                  <a:pt x="8316912" y="0"/>
                </a:lnTo>
                <a:lnTo>
                  <a:pt x="8316912" y="8639175"/>
                </a:lnTo>
                <a:lnTo>
                  <a:pt x="0" y="86391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7317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9319-6C12-F742-BBC9-A7C77C4C4D8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96ED-7C45-AA44-9278-01036F37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058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7009238" y="5255532"/>
            <a:ext cx="6583577" cy="5031468"/>
          </a:xfrm>
          <a:custGeom>
            <a:avLst/>
            <a:gdLst>
              <a:gd name="connsiteX0" fmla="*/ 2904919 w 6583577"/>
              <a:gd name="connsiteY0" fmla="*/ 0 h 5031468"/>
              <a:gd name="connsiteX1" fmla="*/ 6583577 w 6583577"/>
              <a:gd name="connsiteY1" fmla="*/ 0 h 5031468"/>
              <a:gd name="connsiteX2" fmla="*/ 3678659 w 6583577"/>
              <a:gd name="connsiteY2" fmla="*/ 5031468 h 5031468"/>
              <a:gd name="connsiteX3" fmla="*/ 0 w 6583577"/>
              <a:gd name="connsiteY3" fmla="*/ 5031468 h 503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577" h="5031468">
                <a:moveTo>
                  <a:pt x="2904919" y="0"/>
                </a:moveTo>
                <a:lnTo>
                  <a:pt x="6583577" y="0"/>
                </a:lnTo>
                <a:lnTo>
                  <a:pt x="3678659" y="5031468"/>
                </a:lnTo>
                <a:lnTo>
                  <a:pt x="0" y="503146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385926" y="0"/>
            <a:ext cx="6583577" cy="5031468"/>
          </a:xfrm>
          <a:custGeom>
            <a:avLst/>
            <a:gdLst>
              <a:gd name="connsiteX0" fmla="*/ 2904919 w 6583577"/>
              <a:gd name="connsiteY0" fmla="*/ 0 h 5031468"/>
              <a:gd name="connsiteX1" fmla="*/ 6583577 w 6583577"/>
              <a:gd name="connsiteY1" fmla="*/ 0 h 5031468"/>
              <a:gd name="connsiteX2" fmla="*/ 3678659 w 6583577"/>
              <a:gd name="connsiteY2" fmla="*/ 5031468 h 5031468"/>
              <a:gd name="connsiteX3" fmla="*/ 0 w 6583577"/>
              <a:gd name="connsiteY3" fmla="*/ 5031468 h 503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577" h="5031468">
                <a:moveTo>
                  <a:pt x="2904919" y="0"/>
                </a:moveTo>
                <a:lnTo>
                  <a:pt x="6583577" y="0"/>
                </a:lnTo>
                <a:lnTo>
                  <a:pt x="3678659" y="5031468"/>
                </a:lnTo>
                <a:lnTo>
                  <a:pt x="0" y="503146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8221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9605644" y="3390900"/>
            <a:ext cx="7809794" cy="6896100"/>
          </a:xfrm>
          <a:custGeom>
            <a:avLst/>
            <a:gdLst>
              <a:gd name="connsiteX0" fmla="*/ 3981464 w 7809794"/>
              <a:gd name="connsiteY0" fmla="*/ 0 h 6896100"/>
              <a:gd name="connsiteX1" fmla="*/ 7809794 w 7809794"/>
              <a:gd name="connsiteY1" fmla="*/ 0 h 6896100"/>
              <a:gd name="connsiteX2" fmla="*/ 3828328 w 7809794"/>
              <a:gd name="connsiteY2" fmla="*/ 6896100 h 6896100"/>
              <a:gd name="connsiteX3" fmla="*/ 0 w 7809794"/>
              <a:gd name="connsiteY3" fmla="*/ 6896100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9794" h="6896100">
                <a:moveTo>
                  <a:pt x="3981464" y="0"/>
                </a:moveTo>
                <a:lnTo>
                  <a:pt x="7809794" y="0"/>
                </a:lnTo>
                <a:lnTo>
                  <a:pt x="3828328" y="689610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7527748" y="0"/>
            <a:ext cx="7809794" cy="6896100"/>
          </a:xfrm>
          <a:custGeom>
            <a:avLst/>
            <a:gdLst>
              <a:gd name="connsiteX0" fmla="*/ 3981464 w 7809794"/>
              <a:gd name="connsiteY0" fmla="*/ 0 h 6896100"/>
              <a:gd name="connsiteX1" fmla="*/ 7809794 w 7809794"/>
              <a:gd name="connsiteY1" fmla="*/ 0 h 6896100"/>
              <a:gd name="connsiteX2" fmla="*/ 3828328 w 7809794"/>
              <a:gd name="connsiteY2" fmla="*/ 6896100 h 6896100"/>
              <a:gd name="connsiteX3" fmla="*/ 0 w 7809794"/>
              <a:gd name="connsiteY3" fmla="*/ 6896100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9794" h="6896100">
                <a:moveTo>
                  <a:pt x="3981464" y="0"/>
                </a:moveTo>
                <a:lnTo>
                  <a:pt x="7809794" y="0"/>
                </a:lnTo>
                <a:lnTo>
                  <a:pt x="3828328" y="689610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851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646842" y="1879361"/>
            <a:ext cx="8542124" cy="6528278"/>
          </a:xfrm>
          <a:custGeom>
            <a:avLst/>
            <a:gdLst>
              <a:gd name="connsiteX0" fmla="*/ 3769103 w 8542124"/>
              <a:gd name="connsiteY0" fmla="*/ 0 h 6528278"/>
              <a:gd name="connsiteX1" fmla="*/ 8542124 w 8542124"/>
              <a:gd name="connsiteY1" fmla="*/ 0 h 6528278"/>
              <a:gd name="connsiteX2" fmla="*/ 4773022 w 8542124"/>
              <a:gd name="connsiteY2" fmla="*/ 6528278 h 6528278"/>
              <a:gd name="connsiteX3" fmla="*/ 0 w 8542124"/>
              <a:gd name="connsiteY3" fmla="*/ 6528278 h 652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2124" h="6528278">
                <a:moveTo>
                  <a:pt x="3769103" y="0"/>
                </a:moveTo>
                <a:lnTo>
                  <a:pt x="8542124" y="0"/>
                </a:lnTo>
                <a:lnTo>
                  <a:pt x="4773022" y="6528278"/>
                </a:lnTo>
                <a:lnTo>
                  <a:pt x="0" y="65282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6567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7902152" y="3412666"/>
            <a:ext cx="9560348" cy="4576211"/>
          </a:xfrm>
          <a:custGeom>
            <a:avLst/>
            <a:gdLst>
              <a:gd name="connsiteX0" fmla="*/ 2642076 w 9560348"/>
              <a:gd name="connsiteY0" fmla="*/ 0 h 4576211"/>
              <a:gd name="connsiteX1" fmla="*/ 9560348 w 9560348"/>
              <a:gd name="connsiteY1" fmla="*/ 0 h 4576211"/>
              <a:gd name="connsiteX2" fmla="*/ 9560348 w 9560348"/>
              <a:gd name="connsiteY2" fmla="*/ 4576211 h 4576211"/>
              <a:gd name="connsiteX3" fmla="*/ 0 w 9560348"/>
              <a:gd name="connsiteY3" fmla="*/ 4576211 h 457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0348" h="4576211">
                <a:moveTo>
                  <a:pt x="2642076" y="0"/>
                </a:moveTo>
                <a:lnTo>
                  <a:pt x="9560348" y="0"/>
                </a:lnTo>
                <a:lnTo>
                  <a:pt x="9560348" y="4576211"/>
                </a:lnTo>
                <a:lnTo>
                  <a:pt x="0" y="457621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827088" y="3412668"/>
            <a:ext cx="9558760" cy="4576211"/>
          </a:xfrm>
          <a:custGeom>
            <a:avLst/>
            <a:gdLst>
              <a:gd name="connsiteX0" fmla="*/ 0 w 9558760"/>
              <a:gd name="connsiteY0" fmla="*/ 0 h 4576211"/>
              <a:gd name="connsiteX1" fmla="*/ 9558760 w 9558760"/>
              <a:gd name="connsiteY1" fmla="*/ 0 h 4576211"/>
              <a:gd name="connsiteX2" fmla="*/ 6916684 w 9558760"/>
              <a:gd name="connsiteY2" fmla="*/ 4576211 h 4576211"/>
              <a:gd name="connsiteX3" fmla="*/ 0 w 9558760"/>
              <a:gd name="connsiteY3" fmla="*/ 4576211 h 457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8760" h="4576211">
                <a:moveTo>
                  <a:pt x="0" y="0"/>
                </a:moveTo>
                <a:lnTo>
                  <a:pt x="9558760" y="0"/>
                </a:lnTo>
                <a:lnTo>
                  <a:pt x="6916684" y="4576211"/>
                </a:lnTo>
                <a:lnTo>
                  <a:pt x="0" y="457621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0279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26295" y="823913"/>
            <a:ext cx="16635413" cy="8639175"/>
          </a:xfrm>
          <a:custGeom>
            <a:avLst/>
            <a:gdLst>
              <a:gd name="connsiteX0" fmla="*/ 0 w 16635413"/>
              <a:gd name="connsiteY0" fmla="*/ 0 h 8639175"/>
              <a:gd name="connsiteX1" fmla="*/ 16635413 w 16635413"/>
              <a:gd name="connsiteY1" fmla="*/ 0 h 8639175"/>
              <a:gd name="connsiteX2" fmla="*/ 16635413 w 16635413"/>
              <a:gd name="connsiteY2" fmla="*/ 8639175 h 8639175"/>
              <a:gd name="connsiteX3" fmla="*/ 0 w 16635413"/>
              <a:gd name="connsiteY3" fmla="*/ 8639175 h 86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5413" h="8639175">
                <a:moveTo>
                  <a:pt x="0" y="0"/>
                </a:moveTo>
                <a:lnTo>
                  <a:pt x="16635413" y="0"/>
                </a:lnTo>
                <a:lnTo>
                  <a:pt x="16635413" y="8639175"/>
                </a:lnTo>
                <a:lnTo>
                  <a:pt x="0" y="86391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0804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9648328" y="4765607"/>
            <a:ext cx="3587259" cy="4161223"/>
          </a:xfrm>
          <a:custGeom>
            <a:avLst/>
            <a:gdLst>
              <a:gd name="connsiteX0" fmla="*/ 1793629 w 3587259"/>
              <a:gd name="connsiteY0" fmla="*/ 0 h 4161223"/>
              <a:gd name="connsiteX1" fmla="*/ 3587259 w 3587259"/>
              <a:gd name="connsiteY1" fmla="*/ 1030154 h 4161223"/>
              <a:gd name="connsiteX2" fmla="*/ 3587259 w 3587259"/>
              <a:gd name="connsiteY2" fmla="*/ 3131069 h 4161223"/>
              <a:gd name="connsiteX3" fmla="*/ 1793629 w 3587259"/>
              <a:gd name="connsiteY3" fmla="*/ 4161223 h 4161223"/>
              <a:gd name="connsiteX4" fmla="*/ 0 w 3587259"/>
              <a:gd name="connsiteY4" fmla="*/ 3131069 h 4161223"/>
              <a:gd name="connsiteX5" fmla="*/ 0 w 3587259"/>
              <a:gd name="connsiteY5" fmla="*/ 1030154 h 416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7259" h="4161223">
                <a:moveTo>
                  <a:pt x="1793629" y="0"/>
                </a:moveTo>
                <a:lnTo>
                  <a:pt x="3587259" y="1030154"/>
                </a:lnTo>
                <a:lnTo>
                  <a:pt x="3587259" y="3131069"/>
                </a:lnTo>
                <a:lnTo>
                  <a:pt x="1793629" y="4161223"/>
                </a:lnTo>
                <a:lnTo>
                  <a:pt x="0" y="3131069"/>
                </a:lnTo>
                <a:lnTo>
                  <a:pt x="0" y="10301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13547482" y="4765607"/>
            <a:ext cx="3587259" cy="4161223"/>
          </a:xfrm>
          <a:custGeom>
            <a:avLst/>
            <a:gdLst>
              <a:gd name="connsiteX0" fmla="*/ 1793629 w 3587259"/>
              <a:gd name="connsiteY0" fmla="*/ 0 h 4161223"/>
              <a:gd name="connsiteX1" fmla="*/ 3587259 w 3587259"/>
              <a:gd name="connsiteY1" fmla="*/ 1030154 h 4161223"/>
              <a:gd name="connsiteX2" fmla="*/ 3587259 w 3587259"/>
              <a:gd name="connsiteY2" fmla="*/ 3131069 h 4161223"/>
              <a:gd name="connsiteX3" fmla="*/ 1793629 w 3587259"/>
              <a:gd name="connsiteY3" fmla="*/ 4161223 h 4161223"/>
              <a:gd name="connsiteX4" fmla="*/ 0 w 3587259"/>
              <a:gd name="connsiteY4" fmla="*/ 3131069 h 4161223"/>
              <a:gd name="connsiteX5" fmla="*/ 0 w 3587259"/>
              <a:gd name="connsiteY5" fmla="*/ 1030154 h 416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7259" h="4161223">
                <a:moveTo>
                  <a:pt x="1793629" y="0"/>
                </a:moveTo>
                <a:lnTo>
                  <a:pt x="3587259" y="1030154"/>
                </a:lnTo>
                <a:lnTo>
                  <a:pt x="3587259" y="3131069"/>
                </a:lnTo>
                <a:lnTo>
                  <a:pt x="1793629" y="4161223"/>
                </a:lnTo>
                <a:lnTo>
                  <a:pt x="0" y="3131069"/>
                </a:lnTo>
                <a:lnTo>
                  <a:pt x="0" y="10301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1597907" y="1360171"/>
            <a:ext cx="3587259" cy="4161223"/>
          </a:xfrm>
          <a:custGeom>
            <a:avLst/>
            <a:gdLst>
              <a:gd name="connsiteX0" fmla="*/ 1793629 w 3587259"/>
              <a:gd name="connsiteY0" fmla="*/ 0 h 4161223"/>
              <a:gd name="connsiteX1" fmla="*/ 3587259 w 3587259"/>
              <a:gd name="connsiteY1" fmla="*/ 1030154 h 4161223"/>
              <a:gd name="connsiteX2" fmla="*/ 3587259 w 3587259"/>
              <a:gd name="connsiteY2" fmla="*/ 3131069 h 4161223"/>
              <a:gd name="connsiteX3" fmla="*/ 1793629 w 3587259"/>
              <a:gd name="connsiteY3" fmla="*/ 4161223 h 4161223"/>
              <a:gd name="connsiteX4" fmla="*/ 0 w 3587259"/>
              <a:gd name="connsiteY4" fmla="*/ 3131069 h 4161223"/>
              <a:gd name="connsiteX5" fmla="*/ 0 w 3587259"/>
              <a:gd name="connsiteY5" fmla="*/ 1030154 h 416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7259" h="4161223">
                <a:moveTo>
                  <a:pt x="1793629" y="0"/>
                </a:moveTo>
                <a:lnTo>
                  <a:pt x="3587259" y="1030154"/>
                </a:lnTo>
                <a:lnTo>
                  <a:pt x="3587259" y="3131069"/>
                </a:lnTo>
                <a:lnTo>
                  <a:pt x="1793629" y="4161223"/>
                </a:lnTo>
                <a:lnTo>
                  <a:pt x="0" y="3131069"/>
                </a:lnTo>
                <a:lnTo>
                  <a:pt x="0" y="10301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9099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451991" y="1606066"/>
            <a:ext cx="6099024" cy="7074870"/>
          </a:xfrm>
          <a:custGeom>
            <a:avLst/>
            <a:gdLst>
              <a:gd name="connsiteX0" fmla="*/ 3049512 w 6099024"/>
              <a:gd name="connsiteY0" fmla="*/ 0 h 7074870"/>
              <a:gd name="connsiteX1" fmla="*/ 6099024 w 6099024"/>
              <a:gd name="connsiteY1" fmla="*/ 1751457 h 7074870"/>
              <a:gd name="connsiteX2" fmla="*/ 6099024 w 6099024"/>
              <a:gd name="connsiteY2" fmla="*/ 5323413 h 7074870"/>
              <a:gd name="connsiteX3" fmla="*/ 3049512 w 6099024"/>
              <a:gd name="connsiteY3" fmla="*/ 7074870 h 7074870"/>
              <a:gd name="connsiteX4" fmla="*/ 0 w 6099024"/>
              <a:gd name="connsiteY4" fmla="*/ 5323413 h 7074870"/>
              <a:gd name="connsiteX5" fmla="*/ 0 w 6099024"/>
              <a:gd name="connsiteY5" fmla="*/ 1751457 h 707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024" h="7074870">
                <a:moveTo>
                  <a:pt x="3049512" y="0"/>
                </a:moveTo>
                <a:lnTo>
                  <a:pt x="6099024" y="1751457"/>
                </a:lnTo>
                <a:lnTo>
                  <a:pt x="6099024" y="5323413"/>
                </a:lnTo>
                <a:lnTo>
                  <a:pt x="3049512" y="7074870"/>
                </a:lnTo>
                <a:lnTo>
                  <a:pt x="0" y="5323413"/>
                </a:lnTo>
                <a:lnTo>
                  <a:pt x="0" y="17514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0295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11373305" y="4067055"/>
            <a:ext cx="2881170" cy="3342160"/>
          </a:xfrm>
          <a:custGeom>
            <a:avLst/>
            <a:gdLst>
              <a:gd name="connsiteX0" fmla="*/ 1440585 w 2881170"/>
              <a:gd name="connsiteY0" fmla="*/ 0 h 3342160"/>
              <a:gd name="connsiteX1" fmla="*/ 2881170 w 2881170"/>
              <a:gd name="connsiteY1" fmla="*/ 827386 h 3342160"/>
              <a:gd name="connsiteX2" fmla="*/ 2881170 w 2881170"/>
              <a:gd name="connsiteY2" fmla="*/ 2514774 h 3342160"/>
              <a:gd name="connsiteX3" fmla="*/ 1440585 w 2881170"/>
              <a:gd name="connsiteY3" fmla="*/ 3342160 h 3342160"/>
              <a:gd name="connsiteX4" fmla="*/ 0 w 2881170"/>
              <a:gd name="connsiteY4" fmla="*/ 2514774 h 3342160"/>
              <a:gd name="connsiteX5" fmla="*/ 0 w 2881170"/>
              <a:gd name="connsiteY5" fmla="*/ 827386 h 334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1170" h="3342160">
                <a:moveTo>
                  <a:pt x="1440585" y="0"/>
                </a:moveTo>
                <a:lnTo>
                  <a:pt x="2881170" y="827386"/>
                </a:lnTo>
                <a:lnTo>
                  <a:pt x="2881170" y="2514774"/>
                </a:lnTo>
                <a:lnTo>
                  <a:pt x="1440585" y="3342160"/>
                </a:lnTo>
                <a:lnTo>
                  <a:pt x="0" y="2514774"/>
                </a:lnTo>
                <a:lnTo>
                  <a:pt x="0" y="8273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199085" y="3482031"/>
            <a:ext cx="3889832" cy="4512206"/>
          </a:xfrm>
          <a:custGeom>
            <a:avLst/>
            <a:gdLst>
              <a:gd name="connsiteX0" fmla="*/ 1944916 w 3889832"/>
              <a:gd name="connsiteY0" fmla="*/ 0 h 4512206"/>
              <a:gd name="connsiteX1" fmla="*/ 3889832 w 3889832"/>
              <a:gd name="connsiteY1" fmla="*/ 1117044 h 4512206"/>
              <a:gd name="connsiteX2" fmla="*/ 3889832 w 3889832"/>
              <a:gd name="connsiteY2" fmla="*/ 3395162 h 4512206"/>
              <a:gd name="connsiteX3" fmla="*/ 1944916 w 3889832"/>
              <a:gd name="connsiteY3" fmla="*/ 4512206 h 4512206"/>
              <a:gd name="connsiteX4" fmla="*/ 0 w 3889832"/>
              <a:gd name="connsiteY4" fmla="*/ 3395162 h 4512206"/>
              <a:gd name="connsiteX5" fmla="*/ 0 w 3889832"/>
              <a:gd name="connsiteY5" fmla="*/ 1117044 h 451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9832" h="4512206">
                <a:moveTo>
                  <a:pt x="1944916" y="0"/>
                </a:moveTo>
                <a:lnTo>
                  <a:pt x="3889832" y="1117044"/>
                </a:lnTo>
                <a:lnTo>
                  <a:pt x="3889832" y="3395162"/>
                </a:lnTo>
                <a:lnTo>
                  <a:pt x="1944916" y="4512206"/>
                </a:lnTo>
                <a:lnTo>
                  <a:pt x="0" y="3395162"/>
                </a:lnTo>
                <a:lnTo>
                  <a:pt x="0" y="11170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033526" y="4067055"/>
            <a:ext cx="2881170" cy="3342160"/>
          </a:xfrm>
          <a:custGeom>
            <a:avLst/>
            <a:gdLst>
              <a:gd name="connsiteX0" fmla="*/ 1440585 w 2881170"/>
              <a:gd name="connsiteY0" fmla="*/ 0 h 3342160"/>
              <a:gd name="connsiteX1" fmla="*/ 2881170 w 2881170"/>
              <a:gd name="connsiteY1" fmla="*/ 827386 h 3342160"/>
              <a:gd name="connsiteX2" fmla="*/ 2881170 w 2881170"/>
              <a:gd name="connsiteY2" fmla="*/ 2514774 h 3342160"/>
              <a:gd name="connsiteX3" fmla="*/ 1440585 w 2881170"/>
              <a:gd name="connsiteY3" fmla="*/ 3342160 h 3342160"/>
              <a:gd name="connsiteX4" fmla="*/ 0 w 2881170"/>
              <a:gd name="connsiteY4" fmla="*/ 2514774 h 3342160"/>
              <a:gd name="connsiteX5" fmla="*/ 0 w 2881170"/>
              <a:gd name="connsiteY5" fmla="*/ 827386 h 334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1170" h="3342160">
                <a:moveTo>
                  <a:pt x="1440585" y="0"/>
                </a:moveTo>
                <a:lnTo>
                  <a:pt x="2881170" y="827386"/>
                </a:lnTo>
                <a:lnTo>
                  <a:pt x="2881170" y="2514774"/>
                </a:lnTo>
                <a:lnTo>
                  <a:pt x="1440585" y="3342160"/>
                </a:lnTo>
                <a:lnTo>
                  <a:pt x="0" y="2514774"/>
                </a:lnTo>
                <a:lnTo>
                  <a:pt x="0" y="8273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8338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4135879" y="0"/>
            <a:ext cx="4152121" cy="5738840"/>
          </a:xfrm>
          <a:custGeom>
            <a:avLst/>
            <a:gdLst>
              <a:gd name="connsiteX0" fmla="*/ 1586720 w 4152121"/>
              <a:gd name="connsiteY0" fmla="*/ 0 h 5738840"/>
              <a:gd name="connsiteX1" fmla="*/ 4152121 w 4152121"/>
              <a:gd name="connsiteY1" fmla="*/ 0 h 5738840"/>
              <a:gd name="connsiteX2" fmla="*/ 4152121 w 4152121"/>
              <a:gd name="connsiteY2" fmla="*/ 5738840 h 5738840"/>
              <a:gd name="connsiteX3" fmla="*/ 0 w 4152121"/>
              <a:gd name="connsiteY3" fmla="*/ 1586721 h 573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2121" h="5738840">
                <a:moveTo>
                  <a:pt x="1586720" y="0"/>
                </a:moveTo>
                <a:lnTo>
                  <a:pt x="4152121" y="0"/>
                </a:lnTo>
                <a:lnTo>
                  <a:pt x="4152121" y="5738840"/>
                </a:lnTo>
                <a:lnTo>
                  <a:pt x="0" y="15867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14143212" y="6142212"/>
            <a:ext cx="4144788" cy="4144788"/>
          </a:xfrm>
          <a:custGeom>
            <a:avLst/>
            <a:gdLst>
              <a:gd name="connsiteX0" fmla="*/ 4144788 w 4144788"/>
              <a:gd name="connsiteY0" fmla="*/ 0 h 4144788"/>
              <a:gd name="connsiteX1" fmla="*/ 4144788 w 4144788"/>
              <a:gd name="connsiteY1" fmla="*/ 4144788 h 4144788"/>
              <a:gd name="connsiteX2" fmla="*/ 0 w 4144788"/>
              <a:gd name="connsiteY2" fmla="*/ 4144788 h 414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4788" h="4144788">
                <a:moveTo>
                  <a:pt x="4144788" y="0"/>
                </a:moveTo>
                <a:lnTo>
                  <a:pt x="4144788" y="4144788"/>
                </a:lnTo>
                <a:lnTo>
                  <a:pt x="0" y="414478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9783056" y="1770339"/>
            <a:ext cx="8342340" cy="8342339"/>
          </a:xfrm>
          <a:custGeom>
            <a:avLst/>
            <a:gdLst>
              <a:gd name="connsiteX0" fmla="*/ 4171170 w 8342340"/>
              <a:gd name="connsiteY0" fmla="*/ 0 h 8342339"/>
              <a:gd name="connsiteX1" fmla="*/ 8342340 w 8342340"/>
              <a:gd name="connsiteY1" fmla="*/ 4171170 h 8342339"/>
              <a:gd name="connsiteX2" fmla="*/ 4171170 w 8342340"/>
              <a:gd name="connsiteY2" fmla="*/ 8342339 h 8342339"/>
              <a:gd name="connsiteX3" fmla="*/ 0 w 8342340"/>
              <a:gd name="connsiteY3" fmla="*/ 4171170 h 834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2340" h="8342339">
                <a:moveTo>
                  <a:pt x="4171170" y="0"/>
                </a:moveTo>
                <a:lnTo>
                  <a:pt x="8342340" y="4171170"/>
                </a:lnTo>
                <a:lnTo>
                  <a:pt x="4171170" y="8342339"/>
                </a:lnTo>
                <a:lnTo>
                  <a:pt x="0" y="41711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5437562" y="6123163"/>
            <a:ext cx="8327676" cy="4163838"/>
          </a:xfrm>
          <a:custGeom>
            <a:avLst/>
            <a:gdLst>
              <a:gd name="connsiteX0" fmla="*/ 4163838 w 8327676"/>
              <a:gd name="connsiteY0" fmla="*/ 0 h 4163838"/>
              <a:gd name="connsiteX1" fmla="*/ 8327676 w 8327676"/>
              <a:gd name="connsiteY1" fmla="*/ 4163838 h 4163838"/>
              <a:gd name="connsiteX2" fmla="*/ 0 w 8327676"/>
              <a:gd name="connsiteY2" fmla="*/ 4163838 h 416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27676" h="4163838">
                <a:moveTo>
                  <a:pt x="4163838" y="0"/>
                </a:moveTo>
                <a:lnTo>
                  <a:pt x="8327676" y="4163838"/>
                </a:lnTo>
                <a:lnTo>
                  <a:pt x="0" y="416383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824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5346030" y="5253717"/>
            <a:ext cx="7593907" cy="7593907"/>
          </a:xfrm>
          <a:custGeom>
            <a:avLst/>
            <a:gdLst>
              <a:gd name="connsiteX0" fmla="*/ 3797971 w 7593907"/>
              <a:gd name="connsiteY0" fmla="*/ 0 h 7593907"/>
              <a:gd name="connsiteX1" fmla="*/ 7593907 w 7593907"/>
              <a:gd name="connsiteY1" fmla="*/ 3795936 h 7593907"/>
              <a:gd name="connsiteX2" fmla="*/ 3795935 w 7593907"/>
              <a:gd name="connsiteY2" fmla="*/ 7593907 h 7593907"/>
              <a:gd name="connsiteX3" fmla="*/ 0 w 7593907"/>
              <a:gd name="connsiteY3" fmla="*/ 3797971 h 759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3907" h="7593907">
                <a:moveTo>
                  <a:pt x="3797971" y="0"/>
                </a:moveTo>
                <a:lnTo>
                  <a:pt x="7593907" y="3795936"/>
                </a:lnTo>
                <a:lnTo>
                  <a:pt x="3795935" y="7593907"/>
                </a:lnTo>
                <a:lnTo>
                  <a:pt x="0" y="379797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9257282" y="1342464"/>
            <a:ext cx="7595940" cy="7595939"/>
          </a:xfrm>
          <a:custGeom>
            <a:avLst/>
            <a:gdLst>
              <a:gd name="connsiteX0" fmla="*/ 3797970 w 7595940"/>
              <a:gd name="connsiteY0" fmla="*/ 0 h 7595939"/>
              <a:gd name="connsiteX1" fmla="*/ 7595940 w 7595940"/>
              <a:gd name="connsiteY1" fmla="*/ 3797969 h 7595939"/>
              <a:gd name="connsiteX2" fmla="*/ 3797970 w 7595940"/>
              <a:gd name="connsiteY2" fmla="*/ 7595939 h 7595939"/>
              <a:gd name="connsiteX3" fmla="*/ 0 w 7595940"/>
              <a:gd name="connsiteY3" fmla="*/ 3797969 h 759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5940" h="7595939">
                <a:moveTo>
                  <a:pt x="3797970" y="0"/>
                </a:moveTo>
                <a:lnTo>
                  <a:pt x="7595940" y="3797969"/>
                </a:lnTo>
                <a:lnTo>
                  <a:pt x="3797970" y="7595939"/>
                </a:lnTo>
                <a:lnTo>
                  <a:pt x="0" y="37979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5342810" y="-2560198"/>
            <a:ext cx="7595939" cy="7595939"/>
          </a:xfrm>
          <a:custGeom>
            <a:avLst/>
            <a:gdLst>
              <a:gd name="connsiteX0" fmla="*/ 3797969 w 7595939"/>
              <a:gd name="connsiteY0" fmla="*/ 0 h 7595939"/>
              <a:gd name="connsiteX1" fmla="*/ 7595939 w 7595939"/>
              <a:gd name="connsiteY1" fmla="*/ 3797969 h 7595939"/>
              <a:gd name="connsiteX2" fmla="*/ 3797969 w 7595939"/>
              <a:gd name="connsiteY2" fmla="*/ 7595939 h 7595939"/>
              <a:gd name="connsiteX3" fmla="*/ 0 w 7595939"/>
              <a:gd name="connsiteY3" fmla="*/ 3797969 h 759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5939" h="7595939">
                <a:moveTo>
                  <a:pt x="3797969" y="0"/>
                </a:moveTo>
                <a:lnTo>
                  <a:pt x="7595939" y="3797969"/>
                </a:lnTo>
                <a:lnTo>
                  <a:pt x="3797969" y="7595939"/>
                </a:lnTo>
                <a:lnTo>
                  <a:pt x="0" y="37979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434779" y="1342464"/>
            <a:ext cx="7595939" cy="7595939"/>
          </a:xfrm>
          <a:custGeom>
            <a:avLst/>
            <a:gdLst>
              <a:gd name="connsiteX0" fmla="*/ 3797969 w 7595939"/>
              <a:gd name="connsiteY0" fmla="*/ 0 h 7595939"/>
              <a:gd name="connsiteX1" fmla="*/ 7595939 w 7595939"/>
              <a:gd name="connsiteY1" fmla="*/ 3797969 h 7595939"/>
              <a:gd name="connsiteX2" fmla="*/ 3797969 w 7595939"/>
              <a:gd name="connsiteY2" fmla="*/ 7595939 h 7595939"/>
              <a:gd name="connsiteX3" fmla="*/ 0 w 7595939"/>
              <a:gd name="connsiteY3" fmla="*/ 3797969 h 759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5939" h="7595939">
                <a:moveTo>
                  <a:pt x="3797969" y="0"/>
                </a:moveTo>
                <a:lnTo>
                  <a:pt x="7595939" y="3797969"/>
                </a:lnTo>
                <a:lnTo>
                  <a:pt x="3797969" y="7595939"/>
                </a:lnTo>
                <a:lnTo>
                  <a:pt x="0" y="37979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7594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9319-6C12-F742-BBC9-A7C77C4C4D8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96ED-7C45-AA44-9278-01036F37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273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0" y="5253716"/>
            <a:ext cx="5951657" cy="5033284"/>
          </a:xfrm>
          <a:custGeom>
            <a:avLst/>
            <a:gdLst>
              <a:gd name="connsiteX0" fmla="*/ 2155721 w 5951657"/>
              <a:gd name="connsiteY0" fmla="*/ 0 h 5033284"/>
              <a:gd name="connsiteX1" fmla="*/ 5951657 w 5951657"/>
              <a:gd name="connsiteY1" fmla="*/ 3795936 h 5033284"/>
              <a:gd name="connsiteX2" fmla="*/ 4714311 w 5951657"/>
              <a:gd name="connsiteY2" fmla="*/ 5033284 h 5033284"/>
              <a:gd name="connsiteX3" fmla="*/ 0 w 5951657"/>
              <a:gd name="connsiteY3" fmla="*/ 5033284 h 5033284"/>
              <a:gd name="connsiteX4" fmla="*/ 0 w 5951657"/>
              <a:gd name="connsiteY4" fmla="*/ 2155721 h 503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1657" h="5033284">
                <a:moveTo>
                  <a:pt x="2155721" y="0"/>
                </a:moveTo>
                <a:lnTo>
                  <a:pt x="5951657" y="3795936"/>
                </a:lnTo>
                <a:lnTo>
                  <a:pt x="4714311" y="5033284"/>
                </a:lnTo>
                <a:lnTo>
                  <a:pt x="0" y="5033284"/>
                </a:lnTo>
                <a:lnTo>
                  <a:pt x="0" y="21557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2269005" y="1342464"/>
            <a:ext cx="7595939" cy="7595939"/>
          </a:xfrm>
          <a:custGeom>
            <a:avLst/>
            <a:gdLst>
              <a:gd name="connsiteX0" fmla="*/ 3797969 w 7595939"/>
              <a:gd name="connsiteY0" fmla="*/ 0 h 7595939"/>
              <a:gd name="connsiteX1" fmla="*/ 7595939 w 7595939"/>
              <a:gd name="connsiteY1" fmla="*/ 3797969 h 7595939"/>
              <a:gd name="connsiteX2" fmla="*/ 3797969 w 7595939"/>
              <a:gd name="connsiteY2" fmla="*/ 7595939 h 7595939"/>
              <a:gd name="connsiteX3" fmla="*/ 0 w 7595939"/>
              <a:gd name="connsiteY3" fmla="*/ 3797969 h 759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5939" h="7595939">
                <a:moveTo>
                  <a:pt x="3797969" y="0"/>
                </a:moveTo>
                <a:lnTo>
                  <a:pt x="7595939" y="3797969"/>
                </a:lnTo>
                <a:lnTo>
                  <a:pt x="3797969" y="7595939"/>
                </a:lnTo>
                <a:lnTo>
                  <a:pt x="0" y="37979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50468" cy="5035740"/>
          </a:xfrm>
          <a:custGeom>
            <a:avLst/>
            <a:gdLst>
              <a:gd name="connsiteX0" fmla="*/ 0 w 5950468"/>
              <a:gd name="connsiteY0" fmla="*/ 0 h 5035740"/>
              <a:gd name="connsiteX1" fmla="*/ 4712699 w 5950468"/>
              <a:gd name="connsiteY1" fmla="*/ 0 h 5035740"/>
              <a:gd name="connsiteX2" fmla="*/ 5950468 w 5950468"/>
              <a:gd name="connsiteY2" fmla="*/ 1237770 h 5035740"/>
              <a:gd name="connsiteX3" fmla="*/ 2152499 w 5950468"/>
              <a:gd name="connsiteY3" fmla="*/ 5035740 h 5035740"/>
              <a:gd name="connsiteX4" fmla="*/ 0 w 5950468"/>
              <a:gd name="connsiteY4" fmla="*/ 2883241 h 503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0468" h="5035740">
                <a:moveTo>
                  <a:pt x="0" y="0"/>
                </a:moveTo>
                <a:lnTo>
                  <a:pt x="4712699" y="0"/>
                </a:lnTo>
                <a:lnTo>
                  <a:pt x="5950468" y="1237770"/>
                </a:lnTo>
                <a:lnTo>
                  <a:pt x="2152499" y="5035740"/>
                </a:lnTo>
                <a:lnTo>
                  <a:pt x="0" y="28832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2993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768282" y="1"/>
            <a:ext cx="11519721" cy="10287000"/>
          </a:xfrm>
          <a:custGeom>
            <a:avLst/>
            <a:gdLst>
              <a:gd name="connsiteX0" fmla="*/ 10286999 w 11519721"/>
              <a:gd name="connsiteY0" fmla="*/ 0 h 10287000"/>
              <a:gd name="connsiteX1" fmla="*/ 11519719 w 11519721"/>
              <a:gd name="connsiteY1" fmla="*/ 1 h 10287000"/>
              <a:gd name="connsiteX2" fmla="*/ 11519721 w 11519721"/>
              <a:gd name="connsiteY2" fmla="*/ 10287000 h 10287000"/>
              <a:gd name="connsiteX3" fmla="*/ 10286997 w 11519721"/>
              <a:gd name="connsiteY3" fmla="*/ 10287000 h 10287000"/>
              <a:gd name="connsiteX4" fmla="*/ 8535219 w 11519721"/>
              <a:gd name="connsiteY4" fmla="*/ 8535220 h 10287000"/>
              <a:gd name="connsiteX5" fmla="*/ 6783441 w 11519721"/>
              <a:gd name="connsiteY5" fmla="*/ 10286999 h 10287000"/>
              <a:gd name="connsiteX6" fmla="*/ 1 w 11519721"/>
              <a:gd name="connsiteY6" fmla="*/ 10286999 h 10287000"/>
              <a:gd name="connsiteX7" fmla="*/ 5143499 w 11519721"/>
              <a:gd name="connsiteY7" fmla="*/ 5143500 h 10287000"/>
              <a:gd name="connsiteX8" fmla="*/ 0 w 11519721"/>
              <a:gd name="connsiteY8" fmla="*/ 1 h 10287000"/>
              <a:gd name="connsiteX9" fmla="*/ 6783439 w 11519721"/>
              <a:gd name="connsiteY9" fmla="*/ 1 h 10287000"/>
              <a:gd name="connsiteX10" fmla="*/ 8535219 w 11519721"/>
              <a:gd name="connsiteY10" fmla="*/ 1751781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19721" h="10287000">
                <a:moveTo>
                  <a:pt x="10286999" y="0"/>
                </a:moveTo>
                <a:lnTo>
                  <a:pt x="11519719" y="1"/>
                </a:lnTo>
                <a:lnTo>
                  <a:pt x="11519721" y="10287000"/>
                </a:lnTo>
                <a:lnTo>
                  <a:pt x="10286997" y="10287000"/>
                </a:lnTo>
                <a:lnTo>
                  <a:pt x="8535219" y="8535220"/>
                </a:lnTo>
                <a:lnTo>
                  <a:pt x="6783441" y="10286999"/>
                </a:lnTo>
                <a:lnTo>
                  <a:pt x="1" y="10286999"/>
                </a:lnTo>
                <a:lnTo>
                  <a:pt x="5143499" y="5143500"/>
                </a:lnTo>
                <a:lnTo>
                  <a:pt x="0" y="1"/>
                </a:lnTo>
                <a:lnTo>
                  <a:pt x="6783439" y="1"/>
                </a:lnTo>
                <a:lnTo>
                  <a:pt x="8535219" y="175178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1615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3619304" y="1029936"/>
            <a:ext cx="14668696" cy="9257064"/>
          </a:xfrm>
          <a:custGeom>
            <a:avLst/>
            <a:gdLst>
              <a:gd name="connsiteX0" fmla="*/ 9257064 w 14668696"/>
              <a:gd name="connsiteY0" fmla="*/ 0 h 9257064"/>
              <a:gd name="connsiteX1" fmla="*/ 14668696 w 14668696"/>
              <a:gd name="connsiteY1" fmla="*/ 5411635 h 9257064"/>
              <a:gd name="connsiteX2" fmla="*/ 14668696 w 14668696"/>
              <a:gd name="connsiteY2" fmla="*/ 9257064 h 9257064"/>
              <a:gd name="connsiteX3" fmla="*/ 0 w 14668696"/>
              <a:gd name="connsiteY3" fmla="*/ 9257064 h 925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68696" h="9257064">
                <a:moveTo>
                  <a:pt x="9257064" y="0"/>
                </a:moveTo>
                <a:lnTo>
                  <a:pt x="14668696" y="5411635"/>
                </a:lnTo>
                <a:lnTo>
                  <a:pt x="14668696" y="9257064"/>
                </a:lnTo>
                <a:lnTo>
                  <a:pt x="0" y="925706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688" y="285898"/>
            <a:ext cx="36576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26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619306" y="0"/>
            <a:ext cx="14668695" cy="9257064"/>
          </a:xfrm>
          <a:custGeom>
            <a:avLst/>
            <a:gdLst>
              <a:gd name="connsiteX0" fmla="*/ 0 w 14668695"/>
              <a:gd name="connsiteY0" fmla="*/ 0 h 9257064"/>
              <a:gd name="connsiteX1" fmla="*/ 14668695 w 14668695"/>
              <a:gd name="connsiteY1" fmla="*/ 0 h 9257064"/>
              <a:gd name="connsiteX2" fmla="*/ 14668695 w 14668695"/>
              <a:gd name="connsiteY2" fmla="*/ 3845429 h 9257064"/>
              <a:gd name="connsiteX3" fmla="*/ 9257063 w 14668695"/>
              <a:gd name="connsiteY3" fmla="*/ 9257064 h 925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68695" h="9257064">
                <a:moveTo>
                  <a:pt x="0" y="0"/>
                </a:moveTo>
                <a:lnTo>
                  <a:pt x="14668695" y="0"/>
                </a:lnTo>
                <a:lnTo>
                  <a:pt x="14668695" y="3845429"/>
                </a:lnTo>
                <a:lnTo>
                  <a:pt x="9257063" y="925706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441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9144000" y="823914"/>
            <a:ext cx="8317706" cy="8639175"/>
          </a:xfrm>
          <a:custGeom>
            <a:avLst/>
            <a:gdLst>
              <a:gd name="connsiteX0" fmla="*/ 0 w 8317706"/>
              <a:gd name="connsiteY0" fmla="*/ 0 h 8639175"/>
              <a:gd name="connsiteX1" fmla="*/ 8317706 w 8317706"/>
              <a:gd name="connsiteY1" fmla="*/ 0 h 8639175"/>
              <a:gd name="connsiteX2" fmla="*/ 8317706 w 8317706"/>
              <a:gd name="connsiteY2" fmla="*/ 8639175 h 8639175"/>
              <a:gd name="connsiteX3" fmla="*/ 0 w 8317706"/>
              <a:gd name="connsiteY3" fmla="*/ 8639175 h 86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7706" h="8639175">
                <a:moveTo>
                  <a:pt x="0" y="0"/>
                </a:moveTo>
                <a:lnTo>
                  <a:pt x="8317706" y="0"/>
                </a:lnTo>
                <a:lnTo>
                  <a:pt x="8317706" y="8639175"/>
                </a:lnTo>
                <a:lnTo>
                  <a:pt x="0" y="86391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490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5143500"/>
          </a:xfrm>
          <a:custGeom>
            <a:avLst/>
            <a:gdLst>
              <a:gd name="connsiteX0" fmla="*/ 0 w 18288000"/>
              <a:gd name="connsiteY0" fmla="*/ 0 h 5143500"/>
              <a:gd name="connsiteX1" fmla="*/ 18288000 w 18288000"/>
              <a:gd name="connsiteY1" fmla="*/ 0 h 5143500"/>
              <a:gd name="connsiteX2" fmla="*/ 18288000 w 18288000"/>
              <a:gd name="connsiteY2" fmla="*/ 5143500 h 5143500"/>
              <a:gd name="connsiteX3" fmla="*/ 0 w 182880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5143500">
                <a:moveTo>
                  <a:pt x="0" y="0"/>
                </a:moveTo>
                <a:lnTo>
                  <a:pt x="18288000" y="0"/>
                </a:lnTo>
                <a:lnTo>
                  <a:pt x="18288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3932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9144000" y="0"/>
            <a:ext cx="9144000" cy="10287000"/>
          </a:xfrm>
          <a:custGeom>
            <a:avLst/>
            <a:gdLst>
              <a:gd name="connsiteX0" fmla="*/ 0 w 9144000"/>
              <a:gd name="connsiteY0" fmla="*/ 0 h 10287000"/>
              <a:gd name="connsiteX1" fmla="*/ 9144000 w 9144000"/>
              <a:gd name="connsiteY1" fmla="*/ 0 h 10287000"/>
              <a:gd name="connsiteX2" fmla="*/ 9144000 w 9144000"/>
              <a:gd name="connsiteY2" fmla="*/ 10287000 h 10287000"/>
              <a:gd name="connsiteX3" fmla="*/ 0 w 9144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9586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5165260" y="5489865"/>
            <a:ext cx="1649056" cy="3574472"/>
          </a:xfrm>
          <a:custGeom>
            <a:avLst/>
            <a:gdLst>
              <a:gd name="connsiteX0" fmla="*/ 0 w 1649056"/>
              <a:gd name="connsiteY0" fmla="*/ 0 h 3574472"/>
              <a:gd name="connsiteX1" fmla="*/ 1649056 w 1649056"/>
              <a:gd name="connsiteY1" fmla="*/ 0 h 3574472"/>
              <a:gd name="connsiteX2" fmla="*/ 1649056 w 1649056"/>
              <a:gd name="connsiteY2" fmla="*/ 3574472 h 3574472"/>
              <a:gd name="connsiteX3" fmla="*/ 0 w 1649056"/>
              <a:gd name="connsiteY3" fmla="*/ 3574472 h 357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9056" h="3574472">
                <a:moveTo>
                  <a:pt x="0" y="0"/>
                </a:moveTo>
                <a:lnTo>
                  <a:pt x="1649056" y="0"/>
                </a:lnTo>
                <a:lnTo>
                  <a:pt x="1649056" y="3574472"/>
                </a:lnTo>
                <a:lnTo>
                  <a:pt x="0" y="35744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13387591" y="1222663"/>
            <a:ext cx="1649056" cy="5554034"/>
          </a:xfrm>
          <a:custGeom>
            <a:avLst/>
            <a:gdLst>
              <a:gd name="connsiteX0" fmla="*/ 0 w 1649056"/>
              <a:gd name="connsiteY0" fmla="*/ 0 h 5554034"/>
              <a:gd name="connsiteX1" fmla="*/ 1649056 w 1649056"/>
              <a:gd name="connsiteY1" fmla="*/ 0 h 5554034"/>
              <a:gd name="connsiteX2" fmla="*/ 1649056 w 1649056"/>
              <a:gd name="connsiteY2" fmla="*/ 5554034 h 5554034"/>
              <a:gd name="connsiteX3" fmla="*/ 0 w 1649056"/>
              <a:gd name="connsiteY3" fmla="*/ 5554034 h 555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9056" h="5554034">
                <a:moveTo>
                  <a:pt x="0" y="0"/>
                </a:moveTo>
                <a:lnTo>
                  <a:pt x="1649056" y="0"/>
                </a:lnTo>
                <a:lnTo>
                  <a:pt x="1649056" y="5554034"/>
                </a:lnTo>
                <a:lnTo>
                  <a:pt x="0" y="55540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1609927" y="3408218"/>
            <a:ext cx="1649055" cy="5218900"/>
          </a:xfrm>
          <a:custGeom>
            <a:avLst/>
            <a:gdLst>
              <a:gd name="connsiteX0" fmla="*/ 0 w 1649055"/>
              <a:gd name="connsiteY0" fmla="*/ 0 h 5218900"/>
              <a:gd name="connsiteX1" fmla="*/ 1649055 w 1649055"/>
              <a:gd name="connsiteY1" fmla="*/ 0 h 5218900"/>
              <a:gd name="connsiteX2" fmla="*/ 1649055 w 1649055"/>
              <a:gd name="connsiteY2" fmla="*/ 5218900 h 5218900"/>
              <a:gd name="connsiteX3" fmla="*/ 1 w 1649055"/>
              <a:gd name="connsiteY3" fmla="*/ 5218900 h 521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9055" h="5218900">
                <a:moveTo>
                  <a:pt x="0" y="0"/>
                </a:moveTo>
                <a:lnTo>
                  <a:pt x="1649055" y="0"/>
                </a:lnTo>
                <a:lnTo>
                  <a:pt x="1649055" y="5218900"/>
                </a:lnTo>
                <a:lnTo>
                  <a:pt x="1" y="52189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9788214" y="1779989"/>
            <a:ext cx="1649055" cy="5882593"/>
          </a:xfrm>
          <a:custGeom>
            <a:avLst/>
            <a:gdLst>
              <a:gd name="connsiteX0" fmla="*/ 0 w 1649055"/>
              <a:gd name="connsiteY0" fmla="*/ 0 h 5882593"/>
              <a:gd name="connsiteX1" fmla="*/ 1649055 w 1649055"/>
              <a:gd name="connsiteY1" fmla="*/ 0 h 5882593"/>
              <a:gd name="connsiteX2" fmla="*/ 1649055 w 1649055"/>
              <a:gd name="connsiteY2" fmla="*/ 5882593 h 5882593"/>
              <a:gd name="connsiteX3" fmla="*/ 0 w 1649055"/>
              <a:gd name="connsiteY3" fmla="*/ 5882593 h 588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9055" h="5882593">
                <a:moveTo>
                  <a:pt x="0" y="0"/>
                </a:moveTo>
                <a:lnTo>
                  <a:pt x="1649055" y="0"/>
                </a:lnTo>
                <a:lnTo>
                  <a:pt x="1649055" y="5882593"/>
                </a:lnTo>
                <a:lnTo>
                  <a:pt x="0" y="588259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9320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782185" y="7007498"/>
            <a:ext cx="5882593" cy="1649055"/>
          </a:xfrm>
          <a:custGeom>
            <a:avLst/>
            <a:gdLst>
              <a:gd name="connsiteX0" fmla="*/ 0 w 5882593"/>
              <a:gd name="connsiteY0" fmla="*/ 0 h 1649055"/>
              <a:gd name="connsiteX1" fmla="*/ 5882593 w 5882593"/>
              <a:gd name="connsiteY1" fmla="*/ 0 h 1649055"/>
              <a:gd name="connsiteX2" fmla="*/ 5882593 w 5882593"/>
              <a:gd name="connsiteY2" fmla="*/ 1649055 h 1649055"/>
              <a:gd name="connsiteX3" fmla="*/ 0 w 5882593"/>
              <a:gd name="connsiteY3" fmla="*/ 1649055 h 1649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2593" h="1649055">
                <a:moveTo>
                  <a:pt x="0" y="0"/>
                </a:moveTo>
                <a:lnTo>
                  <a:pt x="5882593" y="0"/>
                </a:lnTo>
                <a:lnTo>
                  <a:pt x="5882593" y="1649055"/>
                </a:lnTo>
                <a:lnTo>
                  <a:pt x="0" y="164905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9817648" y="5185786"/>
            <a:ext cx="5218900" cy="1649055"/>
          </a:xfrm>
          <a:custGeom>
            <a:avLst/>
            <a:gdLst>
              <a:gd name="connsiteX0" fmla="*/ 0 w 5218900"/>
              <a:gd name="connsiteY0" fmla="*/ 0 h 1649055"/>
              <a:gd name="connsiteX1" fmla="*/ 5218900 w 5218900"/>
              <a:gd name="connsiteY1" fmla="*/ 0 h 1649055"/>
              <a:gd name="connsiteX2" fmla="*/ 5218900 w 5218900"/>
              <a:gd name="connsiteY2" fmla="*/ 1649055 h 1649055"/>
              <a:gd name="connsiteX3" fmla="*/ 0 w 5218900"/>
              <a:gd name="connsiteY3" fmla="*/ 1649054 h 1649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8900" h="1649055">
                <a:moveTo>
                  <a:pt x="0" y="0"/>
                </a:moveTo>
                <a:lnTo>
                  <a:pt x="5218900" y="0"/>
                </a:lnTo>
                <a:lnTo>
                  <a:pt x="5218900" y="1649055"/>
                </a:lnTo>
                <a:lnTo>
                  <a:pt x="0" y="16490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1668068" y="3408118"/>
            <a:ext cx="5554034" cy="1649056"/>
          </a:xfrm>
          <a:custGeom>
            <a:avLst/>
            <a:gdLst>
              <a:gd name="connsiteX0" fmla="*/ 0 w 5554034"/>
              <a:gd name="connsiteY0" fmla="*/ 0 h 1649056"/>
              <a:gd name="connsiteX1" fmla="*/ 5554034 w 5554034"/>
              <a:gd name="connsiteY1" fmla="*/ 0 h 1649056"/>
              <a:gd name="connsiteX2" fmla="*/ 5554034 w 5554034"/>
              <a:gd name="connsiteY2" fmla="*/ 1649056 h 1649056"/>
              <a:gd name="connsiteX3" fmla="*/ 0 w 5554034"/>
              <a:gd name="connsiteY3" fmla="*/ 1649056 h 164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4034" h="1649056">
                <a:moveTo>
                  <a:pt x="0" y="0"/>
                </a:moveTo>
                <a:lnTo>
                  <a:pt x="5554034" y="0"/>
                </a:lnTo>
                <a:lnTo>
                  <a:pt x="5554034" y="1649056"/>
                </a:lnTo>
                <a:lnTo>
                  <a:pt x="0" y="164905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9380428" y="1630450"/>
            <a:ext cx="3574472" cy="1649057"/>
          </a:xfrm>
          <a:custGeom>
            <a:avLst/>
            <a:gdLst>
              <a:gd name="connsiteX0" fmla="*/ 0 w 3574472"/>
              <a:gd name="connsiteY0" fmla="*/ 0 h 1649057"/>
              <a:gd name="connsiteX1" fmla="*/ 3574472 w 3574472"/>
              <a:gd name="connsiteY1" fmla="*/ 0 h 1649057"/>
              <a:gd name="connsiteX2" fmla="*/ 3574472 w 3574472"/>
              <a:gd name="connsiteY2" fmla="*/ 1649057 h 1649057"/>
              <a:gd name="connsiteX3" fmla="*/ 0 w 3574472"/>
              <a:gd name="connsiteY3" fmla="*/ 1649057 h 164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4472" h="1649057">
                <a:moveTo>
                  <a:pt x="0" y="0"/>
                </a:moveTo>
                <a:lnTo>
                  <a:pt x="3574472" y="0"/>
                </a:lnTo>
                <a:lnTo>
                  <a:pt x="3574472" y="1649057"/>
                </a:lnTo>
                <a:lnTo>
                  <a:pt x="0" y="16490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3683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8904462" y="1626850"/>
            <a:ext cx="7849706" cy="7033300"/>
          </a:xfrm>
          <a:custGeom>
            <a:avLst/>
            <a:gdLst>
              <a:gd name="connsiteX0" fmla="*/ 0 w 7849706"/>
              <a:gd name="connsiteY0" fmla="*/ 5382555 h 7033300"/>
              <a:gd name="connsiteX1" fmla="*/ 3578133 w 7849706"/>
              <a:gd name="connsiteY1" fmla="*/ 5382555 h 7033300"/>
              <a:gd name="connsiteX2" fmla="*/ 3578133 w 7849706"/>
              <a:gd name="connsiteY2" fmla="*/ 7033300 h 7033300"/>
              <a:gd name="connsiteX3" fmla="*/ 0 w 7849706"/>
              <a:gd name="connsiteY3" fmla="*/ 7033300 h 7033300"/>
              <a:gd name="connsiteX4" fmla="*/ 2289984 w 7849706"/>
              <a:gd name="connsiteY4" fmla="*/ 3603069 h 7033300"/>
              <a:gd name="connsiteX5" fmla="*/ 7849706 w 7849706"/>
              <a:gd name="connsiteY5" fmla="*/ 3603069 h 7033300"/>
              <a:gd name="connsiteX6" fmla="*/ 7849706 w 7849706"/>
              <a:gd name="connsiteY6" fmla="*/ 5253812 h 7033300"/>
              <a:gd name="connsiteX7" fmla="*/ 2289984 w 7849706"/>
              <a:gd name="connsiteY7" fmla="*/ 5253812 h 7033300"/>
              <a:gd name="connsiteX8" fmla="*/ 437668 w 7849706"/>
              <a:gd name="connsiteY8" fmla="*/ 1823580 h 7033300"/>
              <a:gd name="connsiteX9" fmla="*/ 5661912 w 7849706"/>
              <a:gd name="connsiteY9" fmla="*/ 1823580 h 7033300"/>
              <a:gd name="connsiteX10" fmla="*/ 5661912 w 7849706"/>
              <a:gd name="connsiteY10" fmla="*/ 3474325 h 7033300"/>
              <a:gd name="connsiteX11" fmla="*/ 437668 w 7849706"/>
              <a:gd name="connsiteY11" fmla="*/ 3474325 h 7033300"/>
              <a:gd name="connsiteX12" fmla="*/ 1403194 w 7849706"/>
              <a:gd name="connsiteY12" fmla="*/ 0 h 7033300"/>
              <a:gd name="connsiteX13" fmla="*/ 7291811 w 7849706"/>
              <a:gd name="connsiteY13" fmla="*/ 0 h 7033300"/>
              <a:gd name="connsiteX14" fmla="*/ 7291811 w 7849706"/>
              <a:gd name="connsiteY14" fmla="*/ 1650744 h 7033300"/>
              <a:gd name="connsiteX15" fmla="*/ 1403194 w 7849706"/>
              <a:gd name="connsiteY15" fmla="*/ 1650744 h 703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849706" h="7033300">
                <a:moveTo>
                  <a:pt x="0" y="5382555"/>
                </a:moveTo>
                <a:lnTo>
                  <a:pt x="3578133" y="5382555"/>
                </a:lnTo>
                <a:lnTo>
                  <a:pt x="3578133" y="7033300"/>
                </a:lnTo>
                <a:lnTo>
                  <a:pt x="0" y="7033300"/>
                </a:lnTo>
                <a:close/>
                <a:moveTo>
                  <a:pt x="2289984" y="3603069"/>
                </a:moveTo>
                <a:lnTo>
                  <a:pt x="7849706" y="3603069"/>
                </a:lnTo>
                <a:lnTo>
                  <a:pt x="7849706" y="5253812"/>
                </a:lnTo>
                <a:lnTo>
                  <a:pt x="2289984" y="5253812"/>
                </a:lnTo>
                <a:close/>
                <a:moveTo>
                  <a:pt x="437668" y="1823580"/>
                </a:moveTo>
                <a:lnTo>
                  <a:pt x="5661912" y="1823580"/>
                </a:lnTo>
                <a:lnTo>
                  <a:pt x="5661912" y="3474325"/>
                </a:lnTo>
                <a:lnTo>
                  <a:pt x="437668" y="3474325"/>
                </a:lnTo>
                <a:close/>
                <a:moveTo>
                  <a:pt x="1403194" y="0"/>
                </a:moveTo>
                <a:lnTo>
                  <a:pt x="7291811" y="0"/>
                </a:lnTo>
                <a:lnTo>
                  <a:pt x="7291811" y="1650744"/>
                </a:lnTo>
                <a:lnTo>
                  <a:pt x="1403194" y="16507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scene3d>
            <a:camera prst="perspectiveLeft">
              <a:rot lat="0" lon="2100000" rev="0"/>
            </a:camera>
            <a:lightRig rig="threePt" dir="t"/>
          </a:scene3d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2650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08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9319-6C12-F742-BBC9-A7C77C4C4D8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96ED-7C45-AA44-9278-01036F37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54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827718" y="3438835"/>
            <a:ext cx="2274426" cy="4668557"/>
          </a:xfrm>
          <a:custGeom>
            <a:avLst/>
            <a:gdLst>
              <a:gd name="connsiteX0" fmla="*/ 0 w 2274426"/>
              <a:gd name="connsiteY0" fmla="*/ 0 h 4668557"/>
              <a:gd name="connsiteX1" fmla="*/ 2274426 w 2274426"/>
              <a:gd name="connsiteY1" fmla="*/ 0 h 4668557"/>
              <a:gd name="connsiteX2" fmla="*/ 2274426 w 2274426"/>
              <a:gd name="connsiteY2" fmla="*/ 4668557 h 4668557"/>
              <a:gd name="connsiteX3" fmla="*/ 0 w 2274426"/>
              <a:gd name="connsiteY3" fmla="*/ 4668557 h 466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426" h="4668557">
                <a:moveTo>
                  <a:pt x="0" y="0"/>
                </a:moveTo>
                <a:lnTo>
                  <a:pt x="2274426" y="0"/>
                </a:lnTo>
                <a:lnTo>
                  <a:pt x="2274426" y="4668557"/>
                </a:lnTo>
                <a:lnTo>
                  <a:pt x="0" y="46685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3221111" y="3438835"/>
            <a:ext cx="2274426" cy="4668557"/>
          </a:xfrm>
          <a:custGeom>
            <a:avLst/>
            <a:gdLst>
              <a:gd name="connsiteX0" fmla="*/ 0 w 2274426"/>
              <a:gd name="connsiteY0" fmla="*/ 0 h 4668557"/>
              <a:gd name="connsiteX1" fmla="*/ 2274426 w 2274426"/>
              <a:gd name="connsiteY1" fmla="*/ 0 h 4668557"/>
              <a:gd name="connsiteX2" fmla="*/ 2274426 w 2274426"/>
              <a:gd name="connsiteY2" fmla="*/ 4668557 h 4668557"/>
              <a:gd name="connsiteX3" fmla="*/ 0 w 2274426"/>
              <a:gd name="connsiteY3" fmla="*/ 4668557 h 466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426" h="4668557">
                <a:moveTo>
                  <a:pt x="0" y="0"/>
                </a:moveTo>
                <a:lnTo>
                  <a:pt x="2274426" y="0"/>
                </a:lnTo>
                <a:lnTo>
                  <a:pt x="2274426" y="4668557"/>
                </a:lnTo>
                <a:lnTo>
                  <a:pt x="0" y="46685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5614504" y="3438835"/>
            <a:ext cx="2274426" cy="4668557"/>
          </a:xfrm>
          <a:custGeom>
            <a:avLst/>
            <a:gdLst>
              <a:gd name="connsiteX0" fmla="*/ 0 w 2274426"/>
              <a:gd name="connsiteY0" fmla="*/ 0 h 4668557"/>
              <a:gd name="connsiteX1" fmla="*/ 2274426 w 2274426"/>
              <a:gd name="connsiteY1" fmla="*/ 0 h 4668557"/>
              <a:gd name="connsiteX2" fmla="*/ 2274426 w 2274426"/>
              <a:gd name="connsiteY2" fmla="*/ 4668557 h 4668557"/>
              <a:gd name="connsiteX3" fmla="*/ 0 w 2274426"/>
              <a:gd name="connsiteY3" fmla="*/ 4668557 h 466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426" h="4668557">
                <a:moveTo>
                  <a:pt x="0" y="0"/>
                </a:moveTo>
                <a:lnTo>
                  <a:pt x="2274426" y="0"/>
                </a:lnTo>
                <a:lnTo>
                  <a:pt x="2274426" y="4668557"/>
                </a:lnTo>
                <a:lnTo>
                  <a:pt x="0" y="46685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8007897" y="3438835"/>
            <a:ext cx="2274426" cy="4668557"/>
          </a:xfrm>
          <a:custGeom>
            <a:avLst/>
            <a:gdLst>
              <a:gd name="connsiteX0" fmla="*/ 0 w 2274426"/>
              <a:gd name="connsiteY0" fmla="*/ 0 h 4668557"/>
              <a:gd name="connsiteX1" fmla="*/ 2274426 w 2274426"/>
              <a:gd name="connsiteY1" fmla="*/ 0 h 4668557"/>
              <a:gd name="connsiteX2" fmla="*/ 2274426 w 2274426"/>
              <a:gd name="connsiteY2" fmla="*/ 4668557 h 4668557"/>
              <a:gd name="connsiteX3" fmla="*/ 0 w 2274426"/>
              <a:gd name="connsiteY3" fmla="*/ 4668557 h 466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426" h="4668557">
                <a:moveTo>
                  <a:pt x="0" y="0"/>
                </a:moveTo>
                <a:lnTo>
                  <a:pt x="2274426" y="0"/>
                </a:lnTo>
                <a:lnTo>
                  <a:pt x="2274426" y="4668557"/>
                </a:lnTo>
                <a:lnTo>
                  <a:pt x="0" y="46685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0401290" y="3438835"/>
            <a:ext cx="2274426" cy="4668557"/>
          </a:xfrm>
          <a:custGeom>
            <a:avLst/>
            <a:gdLst>
              <a:gd name="connsiteX0" fmla="*/ 0 w 2274426"/>
              <a:gd name="connsiteY0" fmla="*/ 0 h 4668557"/>
              <a:gd name="connsiteX1" fmla="*/ 2274426 w 2274426"/>
              <a:gd name="connsiteY1" fmla="*/ 0 h 4668557"/>
              <a:gd name="connsiteX2" fmla="*/ 2274426 w 2274426"/>
              <a:gd name="connsiteY2" fmla="*/ 4668557 h 4668557"/>
              <a:gd name="connsiteX3" fmla="*/ 0 w 2274426"/>
              <a:gd name="connsiteY3" fmla="*/ 4668557 h 466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426" h="4668557">
                <a:moveTo>
                  <a:pt x="0" y="0"/>
                </a:moveTo>
                <a:lnTo>
                  <a:pt x="2274426" y="0"/>
                </a:lnTo>
                <a:lnTo>
                  <a:pt x="2274426" y="4668557"/>
                </a:lnTo>
                <a:lnTo>
                  <a:pt x="0" y="46685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2794683" y="3438835"/>
            <a:ext cx="2274426" cy="4668557"/>
          </a:xfrm>
          <a:custGeom>
            <a:avLst/>
            <a:gdLst>
              <a:gd name="connsiteX0" fmla="*/ 0 w 2274426"/>
              <a:gd name="connsiteY0" fmla="*/ 0 h 4668557"/>
              <a:gd name="connsiteX1" fmla="*/ 2274426 w 2274426"/>
              <a:gd name="connsiteY1" fmla="*/ 0 h 4668557"/>
              <a:gd name="connsiteX2" fmla="*/ 2274426 w 2274426"/>
              <a:gd name="connsiteY2" fmla="*/ 4668557 h 4668557"/>
              <a:gd name="connsiteX3" fmla="*/ 0 w 2274426"/>
              <a:gd name="connsiteY3" fmla="*/ 4668557 h 466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426" h="4668557">
                <a:moveTo>
                  <a:pt x="0" y="0"/>
                </a:moveTo>
                <a:lnTo>
                  <a:pt x="2274426" y="0"/>
                </a:lnTo>
                <a:lnTo>
                  <a:pt x="2274426" y="4668557"/>
                </a:lnTo>
                <a:lnTo>
                  <a:pt x="0" y="46685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15188074" y="3438835"/>
            <a:ext cx="2274426" cy="4668557"/>
          </a:xfrm>
          <a:custGeom>
            <a:avLst/>
            <a:gdLst>
              <a:gd name="connsiteX0" fmla="*/ 0 w 2274426"/>
              <a:gd name="connsiteY0" fmla="*/ 0 h 4668557"/>
              <a:gd name="connsiteX1" fmla="*/ 2274426 w 2274426"/>
              <a:gd name="connsiteY1" fmla="*/ 0 h 4668557"/>
              <a:gd name="connsiteX2" fmla="*/ 2274426 w 2274426"/>
              <a:gd name="connsiteY2" fmla="*/ 4668557 h 4668557"/>
              <a:gd name="connsiteX3" fmla="*/ 0 w 2274426"/>
              <a:gd name="connsiteY3" fmla="*/ 4668557 h 466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426" h="4668557">
                <a:moveTo>
                  <a:pt x="0" y="0"/>
                </a:moveTo>
                <a:lnTo>
                  <a:pt x="2274426" y="0"/>
                </a:lnTo>
                <a:lnTo>
                  <a:pt x="2274426" y="4668557"/>
                </a:lnTo>
                <a:lnTo>
                  <a:pt x="0" y="46685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51836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103503" y="1716576"/>
            <a:ext cx="3337670" cy="3337670"/>
          </a:xfrm>
          <a:custGeom>
            <a:avLst/>
            <a:gdLst>
              <a:gd name="connsiteX0" fmla="*/ 0 w 3337670"/>
              <a:gd name="connsiteY0" fmla="*/ 0 h 3337670"/>
              <a:gd name="connsiteX1" fmla="*/ 3337670 w 3337670"/>
              <a:gd name="connsiteY1" fmla="*/ 0 h 3337670"/>
              <a:gd name="connsiteX2" fmla="*/ 3337670 w 3337670"/>
              <a:gd name="connsiteY2" fmla="*/ 3337670 h 3337670"/>
              <a:gd name="connsiteX3" fmla="*/ 0 w 3337670"/>
              <a:gd name="connsiteY3" fmla="*/ 3337670 h 333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7670" h="3337670">
                <a:moveTo>
                  <a:pt x="0" y="0"/>
                </a:moveTo>
                <a:lnTo>
                  <a:pt x="3337670" y="0"/>
                </a:lnTo>
                <a:lnTo>
                  <a:pt x="3337670" y="3337670"/>
                </a:lnTo>
                <a:lnTo>
                  <a:pt x="0" y="33376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14124830" y="1716576"/>
            <a:ext cx="3337670" cy="3337670"/>
          </a:xfrm>
          <a:custGeom>
            <a:avLst/>
            <a:gdLst>
              <a:gd name="connsiteX0" fmla="*/ 0 w 3337670"/>
              <a:gd name="connsiteY0" fmla="*/ 0 h 3337670"/>
              <a:gd name="connsiteX1" fmla="*/ 3337670 w 3337670"/>
              <a:gd name="connsiteY1" fmla="*/ 0 h 3337670"/>
              <a:gd name="connsiteX2" fmla="*/ 3337670 w 3337670"/>
              <a:gd name="connsiteY2" fmla="*/ 3337670 h 3337670"/>
              <a:gd name="connsiteX3" fmla="*/ 0 w 3337670"/>
              <a:gd name="connsiteY3" fmla="*/ 3337670 h 333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7670" h="3337670">
                <a:moveTo>
                  <a:pt x="0" y="0"/>
                </a:moveTo>
                <a:lnTo>
                  <a:pt x="3337670" y="0"/>
                </a:lnTo>
                <a:lnTo>
                  <a:pt x="3337670" y="3337670"/>
                </a:lnTo>
                <a:lnTo>
                  <a:pt x="0" y="33376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10614166" y="1716576"/>
            <a:ext cx="3337670" cy="3337670"/>
          </a:xfrm>
          <a:custGeom>
            <a:avLst/>
            <a:gdLst>
              <a:gd name="connsiteX0" fmla="*/ 0 w 3337670"/>
              <a:gd name="connsiteY0" fmla="*/ 0 h 3337670"/>
              <a:gd name="connsiteX1" fmla="*/ 3337670 w 3337670"/>
              <a:gd name="connsiteY1" fmla="*/ 0 h 3337670"/>
              <a:gd name="connsiteX2" fmla="*/ 3337670 w 3337670"/>
              <a:gd name="connsiteY2" fmla="*/ 3337670 h 3337670"/>
              <a:gd name="connsiteX3" fmla="*/ 0 w 3337670"/>
              <a:gd name="connsiteY3" fmla="*/ 3337670 h 333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7670" h="3337670">
                <a:moveTo>
                  <a:pt x="0" y="0"/>
                </a:moveTo>
                <a:lnTo>
                  <a:pt x="3337670" y="0"/>
                </a:lnTo>
                <a:lnTo>
                  <a:pt x="3337670" y="3337670"/>
                </a:lnTo>
                <a:lnTo>
                  <a:pt x="0" y="33376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7103503" y="5238269"/>
            <a:ext cx="3337670" cy="3337670"/>
          </a:xfrm>
          <a:custGeom>
            <a:avLst/>
            <a:gdLst>
              <a:gd name="connsiteX0" fmla="*/ 0 w 3337670"/>
              <a:gd name="connsiteY0" fmla="*/ 0 h 3337670"/>
              <a:gd name="connsiteX1" fmla="*/ 3337670 w 3337670"/>
              <a:gd name="connsiteY1" fmla="*/ 0 h 3337670"/>
              <a:gd name="connsiteX2" fmla="*/ 3337670 w 3337670"/>
              <a:gd name="connsiteY2" fmla="*/ 3337670 h 3337670"/>
              <a:gd name="connsiteX3" fmla="*/ 0 w 3337670"/>
              <a:gd name="connsiteY3" fmla="*/ 3337670 h 333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7670" h="3337670">
                <a:moveTo>
                  <a:pt x="0" y="0"/>
                </a:moveTo>
                <a:lnTo>
                  <a:pt x="3337670" y="0"/>
                </a:lnTo>
                <a:lnTo>
                  <a:pt x="3337670" y="3337670"/>
                </a:lnTo>
                <a:lnTo>
                  <a:pt x="0" y="33376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14124830" y="5238269"/>
            <a:ext cx="3337670" cy="3337670"/>
          </a:xfrm>
          <a:custGeom>
            <a:avLst/>
            <a:gdLst>
              <a:gd name="connsiteX0" fmla="*/ 0 w 3337670"/>
              <a:gd name="connsiteY0" fmla="*/ 0 h 3337670"/>
              <a:gd name="connsiteX1" fmla="*/ 3337670 w 3337670"/>
              <a:gd name="connsiteY1" fmla="*/ 0 h 3337670"/>
              <a:gd name="connsiteX2" fmla="*/ 3337670 w 3337670"/>
              <a:gd name="connsiteY2" fmla="*/ 3337670 h 3337670"/>
              <a:gd name="connsiteX3" fmla="*/ 0 w 3337670"/>
              <a:gd name="connsiteY3" fmla="*/ 3337670 h 333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7670" h="3337670">
                <a:moveTo>
                  <a:pt x="0" y="0"/>
                </a:moveTo>
                <a:lnTo>
                  <a:pt x="3337670" y="0"/>
                </a:lnTo>
                <a:lnTo>
                  <a:pt x="3337670" y="3337670"/>
                </a:lnTo>
                <a:lnTo>
                  <a:pt x="0" y="33376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10614166" y="5238269"/>
            <a:ext cx="3337670" cy="3337670"/>
          </a:xfrm>
          <a:custGeom>
            <a:avLst/>
            <a:gdLst>
              <a:gd name="connsiteX0" fmla="*/ 0 w 3337670"/>
              <a:gd name="connsiteY0" fmla="*/ 0 h 3337670"/>
              <a:gd name="connsiteX1" fmla="*/ 3337670 w 3337670"/>
              <a:gd name="connsiteY1" fmla="*/ 0 h 3337670"/>
              <a:gd name="connsiteX2" fmla="*/ 3337670 w 3337670"/>
              <a:gd name="connsiteY2" fmla="*/ 3337670 h 3337670"/>
              <a:gd name="connsiteX3" fmla="*/ 0 w 3337670"/>
              <a:gd name="connsiteY3" fmla="*/ 3337670 h 333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7670" h="3337670">
                <a:moveTo>
                  <a:pt x="0" y="0"/>
                </a:moveTo>
                <a:lnTo>
                  <a:pt x="3337670" y="0"/>
                </a:lnTo>
                <a:lnTo>
                  <a:pt x="3337670" y="3337670"/>
                </a:lnTo>
                <a:lnTo>
                  <a:pt x="0" y="33376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6462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894500" y="3711304"/>
            <a:ext cx="5458801" cy="5458801"/>
          </a:xfrm>
          <a:custGeom>
            <a:avLst/>
            <a:gdLst>
              <a:gd name="connsiteX0" fmla="*/ 0 w 5458801"/>
              <a:gd name="connsiteY0" fmla="*/ 0 h 5458801"/>
              <a:gd name="connsiteX1" fmla="*/ 5458801 w 5458801"/>
              <a:gd name="connsiteY1" fmla="*/ 0 h 5458801"/>
              <a:gd name="connsiteX2" fmla="*/ 5458801 w 5458801"/>
              <a:gd name="connsiteY2" fmla="*/ 5458801 h 5458801"/>
              <a:gd name="connsiteX3" fmla="*/ 0 w 5458801"/>
              <a:gd name="connsiteY3" fmla="*/ 5458801 h 545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8801" h="5458801">
                <a:moveTo>
                  <a:pt x="0" y="0"/>
                </a:moveTo>
                <a:lnTo>
                  <a:pt x="5458801" y="0"/>
                </a:lnTo>
                <a:lnTo>
                  <a:pt x="5458801" y="5458801"/>
                </a:lnTo>
                <a:lnTo>
                  <a:pt x="0" y="54588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2140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10287000"/>
          </a:xfrm>
          <a:custGeom>
            <a:avLst/>
            <a:gdLst>
              <a:gd name="connsiteX0" fmla="*/ 0 w 9144000"/>
              <a:gd name="connsiteY0" fmla="*/ 0 h 10287000"/>
              <a:gd name="connsiteX1" fmla="*/ 9144000 w 9144000"/>
              <a:gd name="connsiteY1" fmla="*/ 0 h 10287000"/>
              <a:gd name="connsiteX2" fmla="*/ 9144000 w 9144000"/>
              <a:gd name="connsiteY2" fmla="*/ 10287000 h 10287000"/>
              <a:gd name="connsiteX3" fmla="*/ 0 w 9144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8585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885761" y="3762225"/>
            <a:ext cx="3114675" cy="3114675"/>
          </a:xfrm>
          <a:custGeom>
            <a:avLst/>
            <a:gdLst>
              <a:gd name="connsiteX0" fmla="*/ 0 w 3114675"/>
              <a:gd name="connsiteY0" fmla="*/ 0 h 3114675"/>
              <a:gd name="connsiteX1" fmla="*/ 3114675 w 3114675"/>
              <a:gd name="connsiteY1" fmla="*/ 0 h 3114675"/>
              <a:gd name="connsiteX2" fmla="*/ 3114675 w 3114675"/>
              <a:gd name="connsiteY2" fmla="*/ 3114675 h 3114675"/>
              <a:gd name="connsiteX3" fmla="*/ 0 w 3114675"/>
              <a:gd name="connsiteY3" fmla="*/ 3114675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4675" h="3114675">
                <a:moveTo>
                  <a:pt x="0" y="0"/>
                </a:moveTo>
                <a:lnTo>
                  <a:pt x="3114675" y="0"/>
                </a:lnTo>
                <a:lnTo>
                  <a:pt x="3114675" y="3114675"/>
                </a:lnTo>
                <a:lnTo>
                  <a:pt x="0" y="31146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7603255" y="3762223"/>
            <a:ext cx="3114675" cy="3114675"/>
          </a:xfrm>
          <a:custGeom>
            <a:avLst/>
            <a:gdLst>
              <a:gd name="connsiteX0" fmla="*/ 0 w 3114675"/>
              <a:gd name="connsiteY0" fmla="*/ 0 h 3114675"/>
              <a:gd name="connsiteX1" fmla="*/ 3114675 w 3114675"/>
              <a:gd name="connsiteY1" fmla="*/ 0 h 3114675"/>
              <a:gd name="connsiteX2" fmla="*/ 3114675 w 3114675"/>
              <a:gd name="connsiteY2" fmla="*/ 3114675 h 3114675"/>
              <a:gd name="connsiteX3" fmla="*/ 0 w 3114675"/>
              <a:gd name="connsiteY3" fmla="*/ 3114675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4675" h="3114675">
                <a:moveTo>
                  <a:pt x="0" y="0"/>
                </a:moveTo>
                <a:lnTo>
                  <a:pt x="3114675" y="0"/>
                </a:lnTo>
                <a:lnTo>
                  <a:pt x="3114675" y="3114675"/>
                </a:lnTo>
                <a:lnTo>
                  <a:pt x="0" y="31146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3320751" y="3762223"/>
            <a:ext cx="3114675" cy="3114675"/>
          </a:xfrm>
          <a:custGeom>
            <a:avLst/>
            <a:gdLst>
              <a:gd name="connsiteX0" fmla="*/ 0 w 3114675"/>
              <a:gd name="connsiteY0" fmla="*/ 0 h 3114675"/>
              <a:gd name="connsiteX1" fmla="*/ 3114675 w 3114675"/>
              <a:gd name="connsiteY1" fmla="*/ 0 h 3114675"/>
              <a:gd name="connsiteX2" fmla="*/ 3114675 w 3114675"/>
              <a:gd name="connsiteY2" fmla="*/ 3114675 h 3114675"/>
              <a:gd name="connsiteX3" fmla="*/ 0 w 3114675"/>
              <a:gd name="connsiteY3" fmla="*/ 3114675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4675" h="3114675">
                <a:moveTo>
                  <a:pt x="0" y="0"/>
                </a:moveTo>
                <a:lnTo>
                  <a:pt x="3114675" y="0"/>
                </a:lnTo>
                <a:lnTo>
                  <a:pt x="3114675" y="3114675"/>
                </a:lnTo>
                <a:lnTo>
                  <a:pt x="0" y="31146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7457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462049" y="823913"/>
            <a:ext cx="5943208" cy="8639175"/>
          </a:xfrm>
          <a:custGeom>
            <a:avLst/>
            <a:gdLst>
              <a:gd name="connsiteX0" fmla="*/ 0 w 5943208"/>
              <a:gd name="connsiteY0" fmla="*/ 0 h 8639175"/>
              <a:gd name="connsiteX1" fmla="*/ 5943208 w 5943208"/>
              <a:gd name="connsiteY1" fmla="*/ 0 h 8639175"/>
              <a:gd name="connsiteX2" fmla="*/ 5943208 w 5943208"/>
              <a:gd name="connsiteY2" fmla="*/ 8639175 h 8639175"/>
              <a:gd name="connsiteX3" fmla="*/ 0 w 5943208"/>
              <a:gd name="connsiteY3" fmla="*/ 8639175 h 86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3208" h="8639175">
                <a:moveTo>
                  <a:pt x="0" y="0"/>
                </a:moveTo>
                <a:lnTo>
                  <a:pt x="5943208" y="0"/>
                </a:lnTo>
                <a:lnTo>
                  <a:pt x="5943208" y="8639175"/>
                </a:lnTo>
                <a:lnTo>
                  <a:pt x="0" y="86391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12927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27089" y="1674877"/>
            <a:ext cx="16635413" cy="4104802"/>
          </a:xfrm>
          <a:custGeom>
            <a:avLst/>
            <a:gdLst>
              <a:gd name="connsiteX0" fmla="*/ 0 w 16635413"/>
              <a:gd name="connsiteY0" fmla="*/ 0 h 4104802"/>
              <a:gd name="connsiteX1" fmla="*/ 16635413 w 16635413"/>
              <a:gd name="connsiteY1" fmla="*/ 0 h 4104802"/>
              <a:gd name="connsiteX2" fmla="*/ 16635413 w 16635413"/>
              <a:gd name="connsiteY2" fmla="*/ 4104802 h 4104802"/>
              <a:gd name="connsiteX3" fmla="*/ 0 w 16635413"/>
              <a:gd name="connsiteY3" fmla="*/ 4104802 h 410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5413" h="4104802">
                <a:moveTo>
                  <a:pt x="0" y="0"/>
                </a:moveTo>
                <a:lnTo>
                  <a:pt x="16635413" y="0"/>
                </a:lnTo>
                <a:lnTo>
                  <a:pt x="16635413" y="4104802"/>
                </a:lnTo>
                <a:lnTo>
                  <a:pt x="0" y="41048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3103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866902" y="1504952"/>
            <a:ext cx="3501813" cy="3501813"/>
          </a:xfrm>
          <a:custGeom>
            <a:avLst/>
            <a:gdLst>
              <a:gd name="connsiteX0" fmla="*/ 0 w 3501813"/>
              <a:gd name="connsiteY0" fmla="*/ 0 h 3501813"/>
              <a:gd name="connsiteX1" fmla="*/ 3501813 w 3501813"/>
              <a:gd name="connsiteY1" fmla="*/ 0 h 3501813"/>
              <a:gd name="connsiteX2" fmla="*/ 3501813 w 3501813"/>
              <a:gd name="connsiteY2" fmla="*/ 3501813 h 3501813"/>
              <a:gd name="connsiteX3" fmla="*/ 0 w 3501813"/>
              <a:gd name="connsiteY3" fmla="*/ 3501813 h 350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813" h="3501813">
                <a:moveTo>
                  <a:pt x="0" y="0"/>
                </a:moveTo>
                <a:lnTo>
                  <a:pt x="3501813" y="0"/>
                </a:lnTo>
                <a:lnTo>
                  <a:pt x="3501813" y="3501813"/>
                </a:lnTo>
                <a:lnTo>
                  <a:pt x="0" y="35018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5642187" y="1504950"/>
            <a:ext cx="3501813" cy="3501813"/>
          </a:xfrm>
          <a:custGeom>
            <a:avLst/>
            <a:gdLst>
              <a:gd name="connsiteX0" fmla="*/ 0 w 3501813"/>
              <a:gd name="connsiteY0" fmla="*/ 0 h 3501813"/>
              <a:gd name="connsiteX1" fmla="*/ 3501813 w 3501813"/>
              <a:gd name="connsiteY1" fmla="*/ 0 h 3501813"/>
              <a:gd name="connsiteX2" fmla="*/ 3501813 w 3501813"/>
              <a:gd name="connsiteY2" fmla="*/ 3501813 h 3501813"/>
              <a:gd name="connsiteX3" fmla="*/ 0 w 3501813"/>
              <a:gd name="connsiteY3" fmla="*/ 3501813 h 350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813" h="3501813">
                <a:moveTo>
                  <a:pt x="0" y="0"/>
                </a:moveTo>
                <a:lnTo>
                  <a:pt x="3501813" y="0"/>
                </a:lnTo>
                <a:lnTo>
                  <a:pt x="3501813" y="3501813"/>
                </a:lnTo>
                <a:lnTo>
                  <a:pt x="0" y="35018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866900" y="5280237"/>
            <a:ext cx="3501813" cy="3501813"/>
          </a:xfrm>
          <a:custGeom>
            <a:avLst/>
            <a:gdLst>
              <a:gd name="connsiteX0" fmla="*/ 0 w 3501813"/>
              <a:gd name="connsiteY0" fmla="*/ 0 h 3501813"/>
              <a:gd name="connsiteX1" fmla="*/ 3501813 w 3501813"/>
              <a:gd name="connsiteY1" fmla="*/ 0 h 3501813"/>
              <a:gd name="connsiteX2" fmla="*/ 3501813 w 3501813"/>
              <a:gd name="connsiteY2" fmla="*/ 3501813 h 3501813"/>
              <a:gd name="connsiteX3" fmla="*/ 0 w 3501813"/>
              <a:gd name="connsiteY3" fmla="*/ 3501813 h 350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813" h="3501813">
                <a:moveTo>
                  <a:pt x="0" y="0"/>
                </a:moveTo>
                <a:lnTo>
                  <a:pt x="3501813" y="0"/>
                </a:lnTo>
                <a:lnTo>
                  <a:pt x="3501813" y="3501813"/>
                </a:lnTo>
                <a:lnTo>
                  <a:pt x="0" y="35018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642187" y="5280237"/>
            <a:ext cx="3501813" cy="3501813"/>
          </a:xfrm>
          <a:custGeom>
            <a:avLst/>
            <a:gdLst>
              <a:gd name="connsiteX0" fmla="*/ 0 w 3501813"/>
              <a:gd name="connsiteY0" fmla="*/ 0 h 3501813"/>
              <a:gd name="connsiteX1" fmla="*/ 3501813 w 3501813"/>
              <a:gd name="connsiteY1" fmla="*/ 0 h 3501813"/>
              <a:gd name="connsiteX2" fmla="*/ 3501813 w 3501813"/>
              <a:gd name="connsiteY2" fmla="*/ 3501813 h 3501813"/>
              <a:gd name="connsiteX3" fmla="*/ 0 w 3501813"/>
              <a:gd name="connsiteY3" fmla="*/ 3501813 h 350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813" h="3501813">
                <a:moveTo>
                  <a:pt x="0" y="0"/>
                </a:moveTo>
                <a:lnTo>
                  <a:pt x="3501813" y="0"/>
                </a:lnTo>
                <a:lnTo>
                  <a:pt x="3501813" y="3501813"/>
                </a:lnTo>
                <a:lnTo>
                  <a:pt x="0" y="35018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5770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827088" y="3551764"/>
            <a:ext cx="4037694" cy="2770202"/>
          </a:xfrm>
          <a:custGeom>
            <a:avLst/>
            <a:gdLst>
              <a:gd name="connsiteX0" fmla="*/ 0 w 4037694"/>
              <a:gd name="connsiteY0" fmla="*/ 0 h 2770202"/>
              <a:gd name="connsiteX1" fmla="*/ 4037694 w 4037694"/>
              <a:gd name="connsiteY1" fmla="*/ 0 h 2770202"/>
              <a:gd name="connsiteX2" fmla="*/ 4037694 w 4037694"/>
              <a:gd name="connsiteY2" fmla="*/ 2770202 h 2770202"/>
              <a:gd name="connsiteX3" fmla="*/ 0 w 4037694"/>
              <a:gd name="connsiteY3" fmla="*/ 2770202 h 277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7694" h="2770202">
                <a:moveTo>
                  <a:pt x="0" y="0"/>
                </a:moveTo>
                <a:lnTo>
                  <a:pt x="4037694" y="0"/>
                </a:lnTo>
                <a:lnTo>
                  <a:pt x="4037694" y="2770202"/>
                </a:lnTo>
                <a:lnTo>
                  <a:pt x="0" y="27702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5026327" y="3551764"/>
            <a:ext cx="4037694" cy="2770202"/>
          </a:xfrm>
          <a:custGeom>
            <a:avLst/>
            <a:gdLst>
              <a:gd name="connsiteX0" fmla="*/ 0 w 4037694"/>
              <a:gd name="connsiteY0" fmla="*/ 0 h 2770202"/>
              <a:gd name="connsiteX1" fmla="*/ 4037694 w 4037694"/>
              <a:gd name="connsiteY1" fmla="*/ 0 h 2770202"/>
              <a:gd name="connsiteX2" fmla="*/ 4037694 w 4037694"/>
              <a:gd name="connsiteY2" fmla="*/ 2770202 h 2770202"/>
              <a:gd name="connsiteX3" fmla="*/ 0 w 4037694"/>
              <a:gd name="connsiteY3" fmla="*/ 2770202 h 277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7694" h="2770202">
                <a:moveTo>
                  <a:pt x="0" y="0"/>
                </a:moveTo>
                <a:lnTo>
                  <a:pt x="4037694" y="0"/>
                </a:lnTo>
                <a:lnTo>
                  <a:pt x="4037694" y="2770202"/>
                </a:lnTo>
                <a:lnTo>
                  <a:pt x="0" y="27702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9225566" y="3551764"/>
            <a:ext cx="4037694" cy="2770202"/>
          </a:xfrm>
          <a:custGeom>
            <a:avLst/>
            <a:gdLst>
              <a:gd name="connsiteX0" fmla="*/ 0 w 4037694"/>
              <a:gd name="connsiteY0" fmla="*/ 0 h 2770202"/>
              <a:gd name="connsiteX1" fmla="*/ 4037694 w 4037694"/>
              <a:gd name="connsiteY1" fmla="*/ 0 h 2770202"/>
              <a:gd name="connsiteX2" fmla="*/ 4037694 w 4037694"/>
              <a:gd name="connsiteY2" fmla="*/ 2770202 h 2770202"/>
              <a:gd name="connsiteX3" fmla="*/ 0 w 4037694"/>
              <a:gd name="connsiteY3" fmla="*/ 2770202 h 277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7694" h="2770202">
                <a:moveTo>
                  <a:pt x="0" y="0"/>
                </a:moveTo>
                <a:lnTo>
                  <a:pt x="4037694" y="0"/>
                </a:lnTo>
                <a:lnTo>
                  <a:pt x="4037694" y="2770202"/>
                </a:lnTo>
                <a:lnTo>
                  <a:pt x="0" y="27702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13424806" y="3551764"/>
            <a:ext cx="4037694" cy="2770202"/>
          </a:xfrm>
          <a:custGeom>
            <a:avLst/>
            <a:gdLst>
              <a:gd name="connsiteX0" fmla="*/ 0 w 4037694"/>
              <a:gd name="connsiteY0" fmla="*/ 0 h 2770202"/>
              <a:gd name="connsiteX1" fmla="*/ 4037694 w 4037694"/>
              <a:gd name="connsiteY1" fmla="*/ 0 h 2770202"/>
              <a:gd name="connsiteX2" fmla="*/ 4037694 w 4037694"/>
              <a:gd name="connsiteY2" fmla="*/ 2770202 h 2770202"/>
              <a:gd name="connsiteX3" fmla="*/ 0 w 4037694"/>
              <a:gd name="connsiteY3" fmla="*/ 2770202 h 277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7694" h="2770202">
                <a:moveTo>
                  <a:pt x="0" y="0"/>
                </a:moveTo>
                <a:lnTo>
                  <a:pt x="4037694" y="0"/>
                </a:lnTo>
                <a:lnTo>
                  <a:pt x="4037694" y="2770202"/>
                </a:lnTo>
                <a:lnTo>
                  <a:pt x="0" y="27702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27088" y="6491786"/>
            <a:ext cx="4037694" cy="2770202"/>
          </a:xfrm>
          <a:custGeom>
            <a:avLst/>
            <a:gdLst>
              <a:gd name="connsiteX0" fmla="*/ 0 w 4037694"/>
              <a:gd name="connsiteY0" fmla="*/ 0 h 2770202"/>
              <a:gd name="connsiteX1" fmla="*/ 4037694 w 4037694"/>
              <a:gd name="connsiteY1" fmla="*/ 0 h 2770202"/>
              <a:gd name="connsiteX2" fmla="*/ 4037694 w 4037694"/>
              <a:gd name="connsiteY2" fmla="*/ 2770202 h 2770202"/>
              <a:gd name="connsiteX3" fmla="*/ 0 w 4037694"/>
              <a:gd name="connsiteY3" fmla="*/ 2770202 h 277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7694" h="2770202">
                <a:moveTo>
                  <a:pt x="0" y="0"/>
                </a:moveTo>
                <a:lnTo>
                  <a:pt x="4037694" y="0"/>
                </a:lnTo>
                <a:lnTo>
                  <a:pt x="4037694" y="2770202"/>
                </a:lnTo>
                <a:lnTo>
                  <a:pt x="0" y="27702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5026327" y="6491786"/>
            <a:ext cx="4037694" cy="2770202"/>
          </a:xfrm>
          <a:custGeom>
            <a:avLst/>
            <a:gdLst>
              <a:gd name="connsiteX0" fmla="*/ 0 w 4037694"/>
              <a:gd name="connsiteY0" fmla="*/ 0 h 2770202"/>
              <a:gd name="connsiteX1" fmla="*/ 4037694 w 4037694"/>
              <a:gd name="connsiteY1" fmla="*/ 0 h 2770202"/>
              <a:gd name="connsiteX2" fmla="*/ 4037694 w 4037694"/>
              <a:gd name="connsiteY2" fmla="*/ 2770202 h 2770202"/>
              <a:gd name="connsiteX3" fmla="*/ 0 w 4037694"/>
              <a:gd name="connsiteY3" fmla="*/ 2770202 h 277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7694" h="2770202">
                <a:moveTo>
                  <a:pt x="0" y="0"/>
                </a:moveTo>
                <a:lnTo>
                  <a:pt x="4037694" y="0"/>
                </a:lnTo>
                <a:lnTo>
                  <a:pt x="4037694" y="2770202"/>
                </a:lnTo>
                <a:lnTo>
                  <a:pt x="0" y="27702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9225566" y="6491786"/>
            <a:ext cx="4037694" cy="2770202"/>
          </a:xfrm>
          <a:custGeom>
            <a:avLst/>
            <a:gdLst>
              <a:gd name="connsiteX0" fmla="*/ 0 w 4037694"/>
              <a:gd name="connsiteY0" fmla="*/ 0 h 2770202"/>
              <a:gd name="connsiteX1" fmla="*/ 4037694 w 4037694"/>
              <a:gd name="connsiteY1" fmla="*/ 0 h 2770202"/>
              <a:gd name="connsiteX2" fmla="*/ 4037694 w 4037694"/>
              <a:gd name="connsiteY2" fmla="*/ 2770202 h 2770202"/>
              <a:gd name="connsiteX3" fmla="*/ 0 w 4037694"/>
              <a:gd name="connsiteY3" fmla="*/ 2770202 h 277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7694" h="2770202">
                <a:moveTo>
                  <a:pt x="0" y="0"/>
                </a:moveTo>
                <a:lnTo>
                  <a:pt x="4037694" y="0"/>
                </a:lnTo>
                <a:lnTo>
                  <a:pt x="4037694" y="2770202"/>
                </a:lnTo>
                <a:lnTo>
                  <a:pt x="0" y="27702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13424806" y="6491786"/>
            <a:ext cx="4037694" cy="2770202"/>
          </a:xfrm>
          <a:custGeom>
            <a:avLst/>
            <a:gdLst>
              <a:gd name="connsiteX0" fmla="*/ 0 w 4037694"/>
              <a:gd name="connsiteY0" fmla="*/ 0 h 2770202"/>
              <a:gd name="connsiteX1" fmla="*/ 4037694 w 4037694"/>
              <a:gd name="connsiteY1" fmla="*/ 0 h 2770202"/>
              <a:gd name="connsiteX2" fmla="*/ 4037694 w 4037694"/>
              <a:gd name="connsiteY2" fmla="*/ 2770202 h 2770202"/>
              <a:gd name="connsiteX3" fmla="*/ 0 w 4037694"/>
              <a:gd name="connsiteY3" fmla="*/ 2770202 h 277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7694" h="2770202">
                <a:moveTo>
                  <a:pt x="0" y="0"/>
                </a:moveTo>
                <a:lnTo>
                  <a:pt x="4037694" y="0"/>
                </a:lnTo>
                <a:lnTo>
                  <a:pt x="4037694" y="2770202"/>
                </a:lnTo>
                <a:lnTo>
                  <a:pt x="0" y="27702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4066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27088" y="3551764"/>
            <a:ext cx="4037694" cy="2770202"/>
          </a:xfrm>
          <a:custGeom>
            <a:avLst/>
            <a:gdLst>
              <a:gd name="connsiteX0" fmla="*/ 0 w 4037694"/>
              <a:gd name="connsiteY0" fmla="*/ 0 h 2770202"/>
              <a:gd name="connsiteX1" fmla="*/ 4037694 w 4037694"/>
              <a:gd name="connsiteY1" fmla="*/ 0 h 2770202"/>
              <a:gd name="connsiteX2" fmla="*/ 4037694 w 4037694"/>
              <a:gd name="connsiteY2" fmla="*/ 2770202 h 2770202"/>
              <a:gd name="connsiteX3" fmla="*/ 0 w 4037694"/>
              <a:gd name="connsiteY3" fmla="*/ 2770202 h 277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7694" h="2770202">
                <a:moveTo>
                  <a:pt x="0" y="0"/>
                </a:moveTo>
                <a:lnTo>
                  <a:pt x="4037694" y="0"/>
                </a:lnTo>
                <a:lnTo>
                  <a:pt x="4037694" y="2770202"/>
                </a:lnTo>
                <a:lnTo>
                  <a:pt x="0" y="27702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5026327" y="6491786"/>
            <a:ext cx="4037694" cy="2770202"/>
          </a:xfrm>
          <a:custGeom>
            <a:avLst/>
            <a:gdLst>
              <a:gd name="connsiteX0" fmla="*/ 0 w 4037694"/>
              <a:gd name="connsiteY0" fmla="*/ 0 h 2770202"/>
              <a:gd name="connsiteX1" fmla="*/ 4037694 w 4037694"/>
              <a:gd name="connsiteY1" fmla="*/ 0 h 2770202"/>
              <a:gd name="connsiteX2" fmla="*/ 4037694 w 4037694"/>
              <a:gd name="connsiteY2" fmla="*/ 2770202 h 2770202"/>
              <a:gd name="connsiteX3" fmla="*/ 0 w 4037694"/>
              <a:gd name="connsiteY3" fmla="*/ 2770202 h 277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7694" h="2770202">
                <a:moveTo>
                  <a:pt x="0" y="0"/>
                </a:moveTo>
                <a:lnTo>
                  <a:pt x="4037694" y="0"/>
                </a:lnTo>
                <a:lnTo>
                  <a:pt x="4037694" y="2770202"/>
                </a:lnTo>
                <a:lnTo>
                  <a:pt x="0" y="27702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9225566" y="3551764"/>
            <a:ext cx="4037694" cy="2770202"/>
          </a:xfrm>
          <a:custGeom>
            <a:avLst/>
            <a:gdLst>
              <a:gd name="connsiteX0" fmla="*/ 0 w 4037694"/>
              <a:gd name="connsiteY0" fmla="*/ 0 h 2770202"/>
              <a:gd name="connsiteX1" fmla="*/ 4037694 w 4037694"/>
              <a:gd name="connsiteY1" fmla="*/ 0 h 2770202"/>
              <a:gd name="connsiteX2" fmla="*/ 4037694 w 4037694"/>
              <a:gd name="connsiteY2" fmla="*/ 2770202 h 2770202"/>
              <a:gd name="connsiteX3" fmla="*/ 0 w 4037694"/>
              <a:gd name="connsiteY3" fmla="*/ 2770202 h 277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7694" h="2770202">
                <a:moveTo>
                  <a:pt x="0" y="0"/>
                </a:moveTo>
                <a:lnTo>
                  <a:pt x="4037694" y="0"/>
                </a:lnTo>
                <a:lnTo>
                  <a:pt x="4037694" y="2770202"/>
                </a:lnTo>
                <a:lnTo>
                  <a:pt x="0" y="27702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3424806" y="6491786"/>
            <a:ext cx="4037694" cy="2770202"/>
          </a:xfrm>
          <a:custGeom>
            <a:avLst/>
            <a:gdLst>
              <a:gd name="connsiteX0" fmla="*/ 0 w 4037694"/>
              <a:gd name="connsiteY0" fmla="*/ 0 h 2770202"/>
              <a:gd name="connsiteX1" fmla="*/ 4037694 w 4037694"/>
              <a:gd name="connsiteY1" fmla="*/ 0 h 2770202"/>
              <a:gd name="connsiteX2" fmla="*/ 4037694 w 4037694"/>
              <a:gd name="connsiteY2" fmla="*/ 2770202 h 2770202"/>
              <a:gd name="connsiteX3" fmla="*/ 0 w 4037694"/>
              <a:gd name="connsiteY3" fmla="*/ 2770202 h 277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7694" h="2770202">
                <a:moveTo>
                  <a:pt x="0" y="0"/>
                </a:moveTo>
                <a:lnTo>
                  <a:pt x="4037694" y="0"/>
                </a:lnTo>
                <a:lnTo>
                  <a:pt x="4037694" y="2770202"/>
                </a:lnTo>
                <a:lnTo>
                  <a:pt x="0" y="27702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6753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9319-6C12-F742-BBC9-A7C77C4C4D8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96ED-7C45-AA44-9278-01036F37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71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" y="5140739"/>
            <a:ext cx="2517913" cy="2517913"/>
          </a:xfrm>
          <a:custGeom>
            <a:avLst/>
            <a:gdLst>
              <a:gd name="connsiteX0" fmla="*/ 0 w 2517913"/>
              <a:gd name="connsiteY0" fmla="*/ 0 h 2517913"/>
              <a:gd name="connsiteX1" fmla="*/ 2517913 w 2517913"/>
              <a:gd name="connsiteY1" fmla="*/ 0 h 2517913"/>
              <a:gd name="connsiteX2" fmla="*/ 2517913 w 2517913"/>
              <a:gd name="connsiteY2" fmla="*/ 2517913 h 2517913"/>
              <a:gd name="connsiteX3" fmla="*/ 0 w 2517913"/>
              <a:gd name="connsiteY3" fmla="*/ 2517913 h 25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3" h="2517913">
                <a:moveTo>
                  <a:pt x="0" y="0"/>
                </a:moveTo>
                <a:lnTo>
                  <a:pt x="2517913" y="0"/>
                </a:lnTo>
                <a:lnTo>
                  <a:pt x="2517913" y="2517913"/>
                </a:lnTo>
                <a:lnTo>
                  <a:pt x="0" y="25179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628349" y="5140739"/>
            <a:ext cx="2517913" cy="2517913"/>
          </a:xfrm>
          <a:custGeom>
            <a:avLst/>
            <a:gdLst>
              <a:gd name="connsiteX0" fmla="*/ 0 w 2517913"/>
              <a:gd name="connsiteY0" fmla="*/ 0 h 2517913"/>
              <a:gd name="connsiteX1" fmla="*/ 2517913 w 2517913"/>
              <a:gd name="connsiteY1" fmla="*/ 0 h 2517913"/>
              <a:gd name="connsiteX2" fmla="*/ 2517913 w 2517913"/>
              <a:gd name="connsiteY2" fmla="*/ 2517913 h 2517913"/>
              <a:gd name="connsiteX3" fmla="*/ 0 w 2517913"/>
              <a:gd name="connsiteY3" fmla="*/ 2517913 h 25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3" h="2517913">
                <a:moveTo>
                  <a:pt x="0" y="0"/>
                </a:moveTo>
                <a:lnTo>
                  <a:pt x="2517913" y="0"/>
                </a:lnTo>
                <a:lnTo>
                  <a:pt x="2517913" y="2517913"/>
                </a:lnTo>
                <a:lnTo>
                  <a:pt x="0" y="25179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5256697" y="5140739"/>
            <a:ext cx="2517913" cy="2517913"/>
          </a:xfrm>
          <a:custGeom>
            <a:avLst/>
            <a:gdLst>
              <a:gd name="connsiteX0" fmla="*/ 0 w 2517913"/>
              <a:gd name="connsiteY0" fmla="*/ 0 h 2517913"/>
              <a:gd name="connsiteX1" fmla="*/ 2517913 w 2517913"/>
              <a:gd name="connsiteY1" fmla="*/ 0 h 2517913"/>
              <a:gd name="connsiteX2" fmla="*/ 2517913 w 2517913"/>
              <a:gd name="connsiteY2" fmla="*/ 2517913 h 2517913"/>
              <a:gd name="connsiteX3" fmla="*/ 0 w 2517913"/>
              <a:gd name="connsiteY3" fmla="*/ 2517913 h 25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3" h="2517913">
                <a:moveTo>
                  <a:pt x="0" y="0"/>
                </a:moveTo>
                <a:lnTo>
                  <a:pt x="2517913" y="0"/>
                </a:lnTo>
                <a:lnTo>
                  <a:pt x="2517913" y="2517913"/>
                </a:lnTo>
                <a:lnTo>
                  <a:pt x="0" y="25179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7885045" y="5140739"/>
            <a:ext cx="2517913" cy="2517913"/>
          </a:xfrm>
          <a:custGeom>
            <a:avLst/>
            <a:gdLst>
              <a:gd name="connsiteX0" fmla="*/ 0 w 2517913"/>
              <a:gd name="connsiteY0" fmla="*/ 0 h 2517913"/>
              <a:gd name="connsiteX1" fmla="*/ 2517913 w 2517913"/>
              <a:gd name="connsiteY1" fmla="*/ 0 h 2517913"/>
              <a:gd name="connsiteX2" fmla="*/ 2517913 w 2517913"/>
              <a:gd name="connsiteY2" fmla="*/ 2517913 h 2517913"/>
              <a:gd name="connsiteX3" fmla="*/ 0 w 2517913"/>
              <a:gd name="connsiteY3" fmla="*/ 2517913 h 25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3" h="2517913">
                <a:moveTo>
                  <a:pt x="0" y="0"/>
                </a:moveTo>
                <a:lnTo>
                  <a:pt x="2517913" y="0"/>
                </a:lnTo>
                <a:lnTo>
                  <a:pt x="2517913" y="2517913"/>
                </a:lnTo>
                <a:lnTo>
                  <a:pt x="0" y="25179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10513393" y="5140739"/>
            <a:ext cx="2517913" cy="2517913"/>
          </a:xfrm>
          <a:custGeom>
            <a:avLst/>
            <a:gdLst>
              <a:gd name="connsiteX0" fmla="*/ 0 w 2517913"/>
              <a:gd name="connsiteY0" fmla="*/ 0 h 2517913"/>
              <a:gd name="connsiteX1" fmla="*/ 2517913 w 2517913"/>
              <a:gd name="connsiteY1" fmla="*/ 0 h 2517913"/>
              <a:gd name="connsiteX2" fmla="*/ 2517913 w 2517913"/>
              <a:gd name="connsiteY2" fmla="*/ 2517913 h 2517913"/>
              <a:gd name="connsiteX3" fmla="*/ 0 w 2517913"/>
              <a:gd name="connsiteY3" fmla="*/ 2517913 h 25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3" h="2517913">
                <a:moveTo>
                  <a:pt x="0" y="0"/>
                </a:moveTo>
                <a:lnTo>
                  <a:pt x="2517913" y="0"/>
                </a:lnTo>
                <a:lnTo>
                  <a:pt x="2517913" y="2517913"/>
                </a:lnTo>
                <a:lnTo>
                  <a:pt x="0" y="25179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5"/>
          </p:nvPr>
        </p:nvSpPr>
        <p:spPr>
          <a:xfrm>
            <a:off x="13141741" y="5140739"/>
            <a:ext cx="2517913" cy="2517913"/>
          </a:xfrm>
          <a:custGeom>
            <a:avLst/>
            <a:gdLst>
              <a:gd name="connsiteX0" fmla="*/ 0 w 2517913"/>
              <a:gd name="connsiteY0" fmla="*/ 0 h 2517913"/>
              <a:gd name="connsiteX1" fmla="*/ 2517913 w 2517913"/>
              <a:gd name="connsiteY1" fmla="*/ 0 h 2517913"/>
              <a:gd name="connsiteX2" fmla="*/ 2517913 w 2517913"/>
              <a:gd name="connsiteY2" fmla="*/ 2517913 h 2517913"/>
              <a:gd name="connsiteX3" fmla="*/ 0 w 2517913"/>
              <a:gd name="connsiteY3" fmla="*/ 2517913 h 25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3" h="2517913">
                <a:moveTo>
                  <a:pt x="0" y="0"/>
                </a:moveTo>
                <a:lnTo>
                  <a:pt x="2517913" y="0"/>
                </a:lnTo>
                <a:lnTo>
                  <a:pt x="2517913" y="2517913"/>
                </a:lnTo>
                <a:lnTo>
                  <a:pt x="0" y="25179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6"/>
          </p:nvPr>
        </p:nvSpPr>
        <p:spPr>
          <a:xfrm>
            <a:off x="15770087" y="5140739"/>
            <a:ext cx="2517913" cy="2517913"/>
          </a:xfrm>
          <a:custGeom>
            <a:avLst/>
            <a:gdLst>
              <a:gd name="connsiteX0" fmla="*/ 0 w 2517913"/>
              <a:gd name="connsiteY0" fmla="*/ 0 h 2517913"/>
              <a:gd name="connsiteX1" fmla="*/ 2517913 w 2517913"/>
              <a:gd name="connsiteY1" fmla="*/ 0 h 2517913"/>
              <a:gd name="connsiteX2" fmla="*/ 2517913 w 2517913"/>
              <a:gd name="connsiteY2" fmla="*/ 2517913 h 2517913"/>
              <a:gd name="connsiteX3" fmla="*/ 0 w 2517913"/>
              <a:gd name="connsiteY3" fmla="*/ 2517913 h 25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3" h="2517913">
                <a:moveTo>
                  <a:pt x="0" y="0"/>
                </a:moveTo>
                <a:lnTo>
                  <a:pt x="2517913" y="0"/>
                </a:lnTo>
                <a:lnTo>
                  <a:pt x="2517913" y="2517913"/>
                </a:lnTo>
                <a:lnTo>
                  <a:pt x="0" y="25179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0" y="7769087"/>
            <a:ext cx="2517913" cy="2517913"/>
          </a:xfrm>
          <a:custGeom>
            <a:avLst/>
            <a:gdLst>
              <a:gd name="connsiteX0" fmla="*/ 0 w 2517913"/>
              <a:gd name="connsiteY0" fmla="*/ 0 h 2517913"/>
              <a:gd name="connsiteX1" fmla="*/ 2517913 w 2517913"/>
              <a:gd name="connsiteY1" fmla="*/ 0 h 2517913"/>
              <a:gd name="connsiteX2" fmla="*/ 2517913 w 2517913"/>
              <a:gd name="connsiteY2" fmla="*/ 2517913 h 2517913"/>
              <a:gd name="connsiteX3" fmla="*/ 0 w 2517913"/>
              <a:gd name="connsiteY3" fmla="*/ 2517913 h 25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3" h="2517913">
                <a:moveTo>
                  <a:pt x="0" y="0"/>
                </a:moveTo>
                <a:lnTo>
                  <a:pt x="2517913" y="0"/>
                </a:lnTo>
                <a:lnTo>
                  <a:pt x="2517913" y="2517913"/>
                </a:lnTo>
                <a:lnTo>
                  <a:pt x="0" y="25179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8"/>
          </p:nvPr>
        </p:nvSpPr>
        <p:spPr>
          <a:xfrm>
            <a:off x="2628348" y="7769087"/>
            <a:ext cx="2517913" cy="2517913"/>
          </a:xfrm>
          <a:custGeom>
            <a:avLst/>
            <a:gdLst>
              <a:gd name="connsiteX0" fmla="*/ 0 w 2517913"/>
              <a:gd name="connsiteY0" fmla="*/ 0 h 2517913"/>
              <a:gd name="connsiteX1" fmla="*/ 2517913 w 2517913"/>
              <a:gd name="connsiteY1" fmla="*/ 0 h 2517913"/>
              <a:gd name="connsiteX2" fmla="*/ 2517913 w 2517913"/>
              <a:gd name="connsiteY2" fmla="*/ 2517913 h 2517913"/>
              <a:gd name="connsiteX3" fmla="*/ 0 w 2517913"/>
              <a:gd name="connsiteY3" fmla="*/ 2517913 h 25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3" h="2517913">
                <a:moveTo>
                  <a:pt x="0" y="0"/>
                </a:moveTo>
                <a:lnTo>
                  <a:pt x="2517913" y="0"/>
                </a:lnTo>
                <a:lnTo>
                  <a:pt x="2517913" y="2517913"/>
                </a:lnTo>
                <a:lnTo>
                  <a:pt x="0" y="25179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9"/>
          </p:nvPr>
        </p:nvSpPr>
        <p:spPr>
          <a:xfrm>
            <a:off x="5256696" y="7769087"/>
            <a:ext cx="2517913" cy="2517913"/>
          </a:xfrm>
          <a:custGeom>
            <a:avLst/>
            <a:gdLst>
              <a:gd name="connsiteX0" fmla="*/ 0 w 2517913"/>
              <a:gd name="connsiteY0" fmla="*/ 0 h 2517913"/>
              <a:gd name="connsiteX1" fmla="*/ 2517913 w 2517913"/>
              <a:gd name="connsiteY1" fmla="*/ 0 h 2517913"/>
              <a:gd name="connsiteX2" fmla="*/ 2517913 w 2517913"/>
              <a:gd name="connsiteY2" fmla="*/ 2517913 h 2517913"/>
              <a:gd name="connsiteX3" fmla="*/ 0 w 2517913"/>
              <a:gd name="connsiteY3" fmla="*/ 2517913 h 25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3" h="2517913">
                <a:moveTo>
                  <a:pt x="0" y="0"/>
                </a:moveTo>
                <a:lnTo>
                  <a:pt x="2517913" y="0"/>
                </a:lnTo>
                <a:lnTo>
                  <a:pt x="2517913" y="2517913"/>
                </a:lnTo>
                <a:lnTo>
                  <a:pt x="0" y="25179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20"/>
          </p:nvPr>
        </p:nvSpPr>
        <p:spPr>
          <a:xfrm>
            <a:off x="7885044" y="7769087"/>
            <a:ext cx="2517913" cy="2517913"/>
          </a:xfrm>
          <a:custGeom>
            <a:avLst/>
            <a:gdLst>
              <a:gd name="connsiteX0" fmla="*/ 0 w 2517913"/>
              <a:gd name="connsiteY0" fmla="*/ 0 h 2517913"/>
              <a:gd name="connsiteX1" fmla="*/ 2517913 w 2517913"/>
              <a:gd name="connsiteY1" fmla="*/ 0 h 2517913"/>
              <a:gd name="connsiteX2" fmla="*/ 2517913 w 2517913"/>
              <a:gd name="connsiteY2" fmla="*/ 2517913 h 2517913"/>
              <a:gd name="connsiteX3" fmla="*/ 0 w 2517913"/>
              <a:gd name="connsiteY3" fmla="*/ 2517913 h 25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3" h="2517913">
                <a:moveTo>
                  <a:pt x="0" y="0"/>
                </a:moveTo>
                <a:lnTo>
                  <a:pt x="2517913" y="0"/>
                </a:lnTo>
                <a:lnTo>
                  <a:pt x="2517913" y="2517913"/>
                </a:lnTo>
                <a:lnTo>
                  <a:pt x="0" y="25179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21"/>
          </p:nvPr>
        </p:nvSpPr>
        <p:spPr>
          <a:xfrm>
            <a:off x="10513392" y="7769087"/>
            <a:ext cx="2517913" cy="2517913"/>
          </a:xfrm>
          <a:custGeom>
            <a:avLst/>
            <a:gdLst>
              <a:gd name="connsiteX0" fmla="*/ 0 w 2517913"/>
              <a:gd name="connsiteY0" fmla="*/ 0 h 2517913"/>
              <a:gd name="connsiteX1" fmla="*/ 2517913 w 2517913"/>
              <a:gd name="connsiteY1" fmla="*/ 0 h 2517913"/>
              <a:gd name="connsiteX2" fmla="*/ 2517913 w 2517913"/>
              <a:gd name="connsiteY2" fmla="*/ 2517913 h 2517913"/>
              <a:gd name="connsiteX3" fmla="*/ 0 w 2517913"/>
              <a:gd name="connsiteY3" fmla="*/ 2517913 h 25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3" h="2517913">
                <a:moveTo>
                  <a:pt x="0" y="0"/>
                </a:moveTo>
                <a:lnTo>
                  <a:pt x="2517913" y="0"/>
                </a:lnTo>
                <a:lnTo>
                  <a:pt x="2517913" y="2517913"/>
                </a:lnTo>
                <a:lnTo>
                  <a:pt x="0" y="25179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22"/>
          </p:nvPr>
        </p:nvSpPr>
        <p:spPr>
          <a:xfrm>
            <a:off x="13141740" y="7769087"/>
            <a:ext cx="2517913" cy="2517913"/>
          </a:xfrm>
          <a:custGeom>
            <a:avLst/>
            <a:gdLst>
              <a:gd name="connsiteX0" fmla="*/ 0 w 2517913"/>
              <a:gd name="connsiteY0" fmla="*/ 0 h 2517913"/>
              <a:gd name="connsiteX1" fmla="*/ 2517913 w 2517913"/>
              <a:gd name="connsiteY1" fmla="*/ 0 h 2517913"/>
              <a:gd name="connsiteX2" fmla="*/ 2517913 w 2517913"/>
              <a:gd name="connsiteY2" fmla="*/ 2517913 h 2517913"/>
              <a:gd name="connsiteX3" fmla="*/ 0 w 2517913"/>
              <a:gd name="connsiteY3" fmla="*/ 2517913 h 25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3" h="2517913">
                <a:moveTo>
                  <a:pt x="0" y="0"/>
                </a:moveTo>
                <a:lnTo>
                  <a:pt x="2517913" y="0"/>
                </a:lnTo>
                <a:lnTo>
                  <a:pt x="2517913" y="2517913"/>
                </a:lnTo>
                <a:lnTo>
                  <a:pt x="0" y="25179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23"/>
          </p:nvPr>
        </p:nvSpPr>
        <p:spPr>
          <a:xfrm>
            <a:off x="15770086" y="7769087"/>
            <a:ext cx="2517913" cy="2517913"/>
          </a:xfrm>
          <a:custGeom>
            <a:avLst/>
            <a:gdLst>
              <a:gd name="connsiteX0" fmla="*/ 0 w 2517913"/>
              <a:gd name="connsiteY0" fmla="*/ 0 h 2517913"/>
              <a:gd name="connsiteX1" fmla="*/ 2517913 w 2517913"/>
              <a:gd name="connsiteY1" fmla="*/ 0 h 2517913"/>
              <a:gd name="connsiteX2" fmla="*/ 2517913 w 2517913"/>
              <a:gd name="connsiteY2" fmla="*/ 2517913 h 2517913"/>
              <a:gd name="connsiteX3" fmla="*/ 0 w 2517913"/>
              <a:gd name="connsiteY3" fmla="*/ 2517913 h 25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3" h="2517913">
                <a:moveTo>
                  <a:pt x="0" y="0"/>
                </a:moveTo>
                <a:lnTo>
                  <a:pt x="2517913" y="0"/>
                </a:lnTo>
                <a:lnTo>
                  <a:pt x="2517913" y="2517913"/>
                </a:lnTo>
                <a:lnTo>
                  <a:pt x="0" y="25179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5050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1811587" y="1560979"/>
            <a:ext cx="2350621" cy="2350621"/>
          </a:xfrm>
          <a:custGeom>
            <a:avLst/>
            <a:gdLst>
              <a:gd name="connsiteX0" fmla="*/ 0 w 2350621"/>
              <a:gd name="connsiteY0" fmla="*/ 0 h 2350621"/>
              <a:gd name="connsiteX1" fmla="*/ 2350621 w 2350621"/>
              <a:gd name="connsiteY1" fmla="*/ 0 h 2350621"/>
              <a:gd name="connsiteX2" fmla="*/ 2350621 w 2350621"/>
              <a:gd name="connsiteY2" fmla="*/ 2350621 h 2350621"/>
              <a:gd name="connsiteX3" fmla="*/ 0 w 2350621"/>
              <a:gd name="connsiteY3" fmla="*/ 2350621 h 235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621" h="2350621">
                <a:moveTo>
                  <a:pt x="0" y="0"/>
                </a:moveTo>
                <a:lnTo>
                  <a:pt x="2350621" y="0"/>
                </a:lnTo>
                <a:lnTo>
                  <a:pt x="2350621" y="2350621"/>
                </a:lnTo>
                <a:lnTo>
                  <a:pt x="0" y="23506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4274908" y="1560979"/>
            <a:ext cx="2350621" cy="2350621"/>
          </a:xfrm>
          <a:custGeom>
            <a:avLst/>
            <a:gdLst>
              <a:gd name="connsiteX0" fmla="*/ 0 w 2350621"/>
              <a:gd name="connsiteY0" fmla="*/ 0 h 2350621"/>
              <a:gd name="connsiteX1" fmla="*/ 2350621 w 2350621"/>
              <a:gd name="connsiteY1" fmla="*/ 0 h 2350621"/>
              <a:gd name="connsiteX2" fmla="*/ 2350621 w 2350621"/>
              <a:gd name="connsiteY2" fmla="*/ 2350621 h 2350621"/>
              <a:gd name="connsiteX3" fmla="*/ 0 w 2350621"/>
              <a:gd name="connsiteY3" fmla="*/ 2350621 h 235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621" h="2350621">
                <a:moveTo>
                  <a:pt x="0" y="0"/>
                </a:moveTo>
                <a:lnTo>
                  <a:pt x="2350621" y="0"/>
                </a:lnTo>
                <a:lnTo>
                  <a:pt x="2350621" y="2350621"/>
                </a:lnTo>
                <a:lnTo>
                  <a:pt x="0" y="23506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6738229" y="1560979"/>
            <a:ext cx="2350621" cy="2350621"/>
          </a:xfrm>
          <a:custGeom>
            <a:avLst/>
            <a:gdLst>
              <a:gd name="connsiteX0" fmla="*/ 0 w 2350621"/>
              <a:gd name="connsiteY0" fmla="*/ 0 h 2350621"/>
              <a:gd name="connsiteX1" fmla="*/ 2350621 w 2350621"/>
              <a:gd name="connsiteY1" fmla="*/ 0 h 2350621"/>
              <a:gd name="connsiteX2" fmla="*/ 2350621 w 2350621"/>
              <a:gd name="connsiteY2" fmla="*/ 2350621 h 2350621"/>
              <a:gd name="connsiteX3" fmla="*/ 0 w 2350621"/>
              <a:gd name="connsiteY3" fmla="*/ 2350621 h 235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621" h="2350621">
                <a:moveTo>
                  <a:pt x="0" y="0"/>
                </a:moveTo>
                <a:lnTo>
                  <a:pt x="2350621" y="0"/>
                </a:lnTo>
                <a:lnTo>
                  <a:pt x="2350621" y="2350621"/>
                </a:lnTo>
                <a:lnTo>
                  <a:pt x="0" y="23506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9201550" y="1560979"/>
            <a:ext cx="2350621" cy="2350621"/>
          </a:xfrm>
          <a:custGeom>
            <a:avLst/>
            <a:gdLst>
              <a:gd name="connsiteX0" fmla="*/ 0 w 2350621"/>
              <a:gd name="connsiteY0" fmla="*/ 0 h 2350621"/>
              <a:gd name="connsiteX1" fmla="*/ 2350621 w 2350621"/>
              <a:gd name="connsiteY1" fmla="*/ 0 h 2350621"/>
              <a:gd name="connsiteX2" fmla="*/ 2350621 w 2350621"/>
              <a:gd name="connsiteY2" fmla="*/ 2350621 h 2350621"/>
              <a:gd name="connsiteX3" fmla="*/ 0 w 2350621"/>
              <a:gd name="connsiteY3" fmla="*/ 2350621 h 235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621" h="2350621">
                <a:moveTo>
                  <a:pt x="0" y="0"/>
                </a:moveTo>
                <a:lnTo>
                  <a:pt x="2350621" y="0"/>
                </a:lnTo>
                <a:lnTo>
                  <a:pt x="2350621" y="2350621"/>
                </a:lnTo>
                <a:lnTo>
                  <a:pt x="0" y="23506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4"/>
          </p:nvPr>
        </p:nvSpPr>
        <p:spPr>
          <a:xfrm>
            <a:off x="11664871" y="1560979"/>
            <a:ext cx="2350621" cy="2350621"/>
          </a:xfrm>
          <a:custGeom>
            <a:avLst/>
            <a:gdLst>
              <a:gd name="connsiteX0" fmla="*/ 0 w 2350621"/>
              <a:gd name="connsiteY0" fmla="*/ 0 h 2350621"/>
              <a:gd name="connsiteX1" fmla="*/ 2350621 w 2350621"/>
              <a:gd name="connsiteY1" fmla="*/ 0 h 2350621"/>
              <a:gd name="connsiteX2" fmla="*/ 2350621 w 2350621"/>
              <a:gd name="connsiteY2" fmla="*/ 2350621 h 2350621"/>
              <a:gd name="connsiteX3" fmla="*/ 0 w 2350621"/>
              <a:gd name="connsiteY3" fmla="*/ 2350621 h 235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621" h="2350621">
                <a:moveTo>
                  <a:pt x="0" y="0"/>
                </a:moveTo>
                <a:lnTo>
                  <a:pt x="2350621" y="0"/>
                </a:lnTo>
                <a:lnTo>
                  <a:pt x="2350621" y="2350621"/>
                </a:lnTo>
                <a:lnTo>
                  <a:pt x="0" y="23506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14128190" y="1560979"/>
            <a:ext cx="2350621" cy="2350621"/>
          </a:xfrm>
          <a:custGeom>
            <a:avLst/>
            <a:gdLst>
              <a:gd name="connsiteX0" fmla="*/ 0 w 2350621"/>
              <a:gd name="connsiteY0" fmla="*/ 0 h 2350621"/>
              <a:gd name="connsiteX1" fmla="*/ 2350621 w 2350621"/>
              <a:gd name="connsiteY1" fmla="*/ 0 h 2350621"/>
              <a:gd name="connsiteX2" fmla="*/ 2350621 w 2350621"/>
              <a:gd name="connsiteY2" fmla="*/ 2350621 h 2350621"/>
              <a:gd name="connsiteX3" fmla="*/ 0 w 2350621"/>
              <a:gd name="connsiteY3" fmla="*/ 2350621 h 235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621" h="2350621">
                <a:moveTo>
                  <a:pt x="0" y="0"/>
                </a:moveTo>
                <a:lnTo>
                  <a:pt x="2350621" y="0"/>
                </a:lnTo>
                <a:lnTo>
                  <a:pt x="2350621" y="2350621"/>
                </a:lnTo>
                <a:lnTo>
                  <a:pt x="0" y="23506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6"/>
          </p:nvPr>
        </p:nvSpPr>
        <p:spPr>
          <a:xfrm>
            <a:off x="1809190" y="6488579"/>
            <a:ext cx="2350621" cy="2350621"/>
          </a:xfrm>
          <a:custGeom>
            <a:avLst/>
            <a:gdLst>
              <a:gd name="connsiteX0" fmla="*/ 0 w 2350621"/>
              <a:gd name="connsiteY0" fmla="*/ 0 h 2350621"/>
              <a:gd name="connsiteX1" fmla="*/ 2350621 w 2350621"/>
              <a:gd name="connsiteY1" fmla="*/ 0 h 2350621"/>
              <a:gd name="connsiteX2" fmla="*/ 2350621 w 2350621"/>
              <a:gd name="connsiteY2" fmla="*/ 2350621 h 2350621"/>
              <a:gd name="connsiteX3" fmla="*/ 0 w 2350621"/>
              <a:gd name="connsiteY3" fmla="*/ 2350621 h 235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621" h="2350621">
                <a:moveTo>
                  <a:pt x="0" y="0"/>
                </a:moveTo>
                <a:lnTo>
                  <a:pt x="2350621" y="0"/>
                </a:lnTo>
                <a:lnTo>
                  <a:pt x="2350621" y="2350621"/>
                </a:lnTo>
                <a:lnTo>
                  <a:pt x="0" y="23506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7"/>
          </p:nvPr>
        </p:nvSpPr>
        <p:spPr>
          <a:xfrm>
            <a:off x="4272511" y="6488579"/>
            <a:ext cx="2350621" cy="2350621"/>
          </a:xfrm>
          <a:custGeom>
            <a:avLst/>
            <a:gdLst>
              <a:gd name="connsiteX0" fmla="*/ 0 w 2350621"/>
              <a:gd name="connsiteY0" fmla="*/ 0 h 2350621"/>
              <a:gd name="connsiteX1" fmla="*/ 2350621 w 2350621"/>
              <a:gd name="connsiteY1" fmla="*/ 0 h 2350621"/>
              <a:gd name="connsiteX2" fmla="*/ 2350621 w 2350621"/>
              <a:gd name="connsiteY2" fmla="*/ 2350621 h 2350621"/>
              <a:gd name="connsiteX3" fmla="*/ 0 w 2350621"/>
              <a:gd name="connsiteY3" fmla="*/ 2350621 h 235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621" h="2350621">
                <a:moveTo>
                  <a:pt x="0" y="0"/>
                </a:moveTo>
                <a:lnTo>
                  <a:pt x="2350621" y="0"/>
                </a:lnTo>
                <a:lnTo>
                  <a:pt x="2350621" y="2350621"/>
                </a:lnTo>
                <a:lnTo>
                  <a:pt x="0" y="23506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6735832" y="6488579"/>
            <a:ext cx="2350621" cy="2350621"/>
          </a:xfrm>
          <a:custGeom>
            <a:avLst/>
            <a:gdLst>
              <a:gd name="connsiteX0" fmla="*/ 0 w 2350621"/>
              <a:gd name="connsiteY0" fmla="*/ 0 h 2350621"/>
              <a:gd name="connsiteX1" fmla="*/ 2350621 w 2350621"/>
              <a:gd name="connsiteY1" fmla="*/ 0 h 2350621"/>
              <a:gd name="connsiteX2" fmla="*/ 2350621 w 2350621"/>
              <a:gd name="connsiteY2" fmla="*/ 2350621 h 2350621"/>
              <a:gd name="connsiteX3" fmla="*/ 0 w 2350621"/>
              <a:gd name="connsiteY3" fmla="*/ 2350621 h 235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621" h="2350621">
                <a:moveTo>
                  <a:pt x="0" y="0"/>
                </a:moveTo>
                <a:lnTo>
                  <a:pt x="2350621" y="0"/>
                </a:lnTo>
                <a:lnTo>
                  <a:pt x="2350621" y="2350621"/>
                </a:lnTo>
                <a:lnTo>
                  <a:pt x="0" y="23506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9199153" y="6488579"/>
            <a:ext cx="2350621" cy="2350621"/>
          </a:xfrm>
          <a:custGeom>
            <a:avLst/>
            <a:gdLst>
              <a:gd name="connsiteX0" fmla="*/ 0 w 2350621"/>
              <a:gd name="connsiteY0" fmla="*/ 0 h 2350621"/>
              <a:gd name="connsiteX1" fmla="*/ 2350621 w 2350621"/>
              <a:gd name="connsiteY1" fmla="*/ 0 h 2350621"/>
              <a:gd name="connsiteX2" fmla="*/ 2350621 w 2350621"/>
              <a:gd name="connsiteY2" fmla="*/ 2350621 h 2350621"/>
              <a:gd name="connsiteX3" fmla="*/ 0 w 2350621"/>
              <a:gd name="connsiteY3" fmla="*/ 2350621 h 235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621" h="2350621">
                <a:moveTo>
                  <a:pt x="0" y="0"/>
                </a:moveTo>
                <a:lnTo>
                  <a:pt x="2350621" y="0"/>
                </a:lnTo>
                <a:lnTo>
                  <a:pt x="2350621" y="2350621"/>
                </a:lnTo>
                <a:lnTo>
                  <a:pt x="0" y="23506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20"/>
          </p:nvPr>
        </p:nvSpPr>
        <p:spPr>
          <a:xfrm>
            <a:off x="11662474" y="6488579"/>
            <a:ext cx="2350621" cy="2350621"/>
          </a:xfrm>
          <a:custGeom>
            <a:avLst/>
            <a:gdLst>
              <a:gd name="connsiteX0" fmla="*/ 0 w 2350621"/>
              <a:gd name="connsiteY0" fmla="*/ 0 h 2350621"/>
              <a:gd name="connsiteX1" fmla="*/ 2350621 w 2350621"/>
              <a:gd name="connsiteY1" fmla="*/ 0 h 2350621"/>
              <a:gd name="connsiteX2" fmla="*/ 2350621 w 2350621"/>
              <a:gd name="connsiteY2" fmla="*/ 2350621 h 2350621"/>
              <a:gd name="connsiteX3" fmla="*/ 0 w 2350621"/>
              <a:gd name="connsiteY3" fmla="*/ 2350621 h 235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621" h="2350621">
                <a:moveTo>
                  <a:pt x="0" y="0"/>
                </a:moveTo>
                <a:lnTo>
                  <a:pt x="2350621" y="0"/>
                </a:lnTo>
                <a:lnTo>
                  <a:pt x="2350621" y="2350621"/>
                </a:lnTo>
                <a:lnTo>
                  <a:pt x="0" y="23506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21"/>
          </p:nvPr>
        </p:nvSpPr>
        <p:spPr>
          <a:xfrm>
            <a:off x="14125793" y="6488579"/>
            <a:ext cx="2350621" cy="2350621"/>
          </a:xfrm>
          <a:custGeom>
            <a:avLst/>
            <a:gdLst>
              <a:gd name="connsiteX0" fmla="*/ 0 w 2350621"/>
              <a:gd name="connsiteY0" fmla="*/ 0 h 2350621"/>
              <a:gd name="connsiteX1" fmla="*/ 2350621 w 2350621"/>
              <a:gd name="connsiteY1" fmla="*/ 0 h 2350621"/>
              <a:gd name="connsiteX2" fmla="*/ 2350621 w 2350621"/>
              <a:gd name="connsiteY2" fmla="*/ 2350621 h 2350621"/>
              <a:gd name="connsiteX3" fmla="*/ 0 w 2350621"/>
              <a:gd name="connsiteY3" fmla="*/ 2350621 h 235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621" h="2350621">
                <a:moveTo>
                  <a:pt x="0" y="0"/>
                </a:moveTo>
                <a:lnTo>
                  <a:pt x="2350621" y="0"/>
                </a:lnTo>
                <a:lnTo>
                  <a:pt x="2350621" y="2350621"/>
                </a:lnTo>
                <a:lnTo>
                  <a:pt x="0" y="23506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22"/>
          </p:nvPr>
        </p:nvSpPr>
        <p:spPr>
          <a:xfrm>
            <a:off x="1809190" y="4023658"/>
            <a:ext cx="2350621" cy="2350621"/>
          </a:xfrm>
          <a:custGeom>
            <a:avLst/>
            <a:gdLst>
              <a:gd name="connsiteX0" fmla="*/ 0 w 2350621"/>
              <a:gd name="connsiteY0" fmla="*/ 0 h 2350621"/>
              <a:gd name="connsiteX1" fmla="*/ 2350621 w 2350621"/>
              <a:gd name="connsiteY1" fmla="*/ 0 h 2350621"/>
              <a:gd name="connsiteX2" fmla="*/ 2350621 w 2350621"/>
              <a:gd name="connsiteY2" fmla="*/ 2350621 h 2350621"/>
              <a:gd name="connsiteX3" fmla="*/ 0 w 2350621"/>
              <a:gd name="connsiteY3" fmla="*/ 2350621 h 235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621" h="2350621">
                <a:moveTo>
                  <a:pt x="0" y="0"/>
                </a:moveTo>
                <a:lnTo>
                  <a:pt x="2350621" y="0"/>
                </a:lnTo>
                <a:lnTo>
                  <a:pt x="2350621" y="2350621"/>
                </a:lnTo>
                <a:lnTo>
                  <a:pt x="0" y="23506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23"/>
          </p:nvPr>
        </p:nvSpPr>
        <p:spPr>
          <a:xfrm>
            <a:off x="14125793" y="4023658"/>
            <a:ext cx="2350621" cy="2350621"/>
          </a:xfrm>
          <a:custGeom>
            <a:avLst/>
            <a:gdLst>
              <a:gd name="connsiteX0" fmla="*/ 0 w 2350621"/>
              <a:gd name="connsiteY0" fmla="*/ 0 h 2350621"/>
              <a:gd name="connsiteX1" fmla="*/ 2350621 w 2350621"/>
              <a:gd name="connsiteY1" fmla="*/ 0 h 2350621"/>
              <a:gd name="connsiteX2" fmla="*/ 2350621 w 2350621"/>
              <a:gd name="connsiteY2" fmla="*/ 2350621 h 2350621"/>
              <a:gd name="connsiteX3" fmla="*/ 0 w 2350621"/>
              <a:gd name="connsiteY3" fmla="*/ 2350621 h 235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621" h="2350621">
                <a:moveTo>
                  <a:pt x="0" y="0"/>
                </a:moveTo>
                <a:lnTo>
                  <a:pt x="2350621" y="0"/>
                </a:lnTo>
                <a:lnTo>
                  <a:pt x="2350621" y="2350621"/>
                </a:lnTo>
                <a:lnTo>
                  <a:pt x="0" y="23506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5089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6"/>
          </p:nvPr>
        </p:nvSpPr>
        <p:spPr>
          <a:xfrm>
            <a:off x="3508154" y="5550480"/>
            <a:ext cx="2162490" cy="2508490"/>
          </a:xfrm>
          <a:custGeom>
            <a:avLst/>
            <a:gdLst>
              <a:gd name="connsiteX0" fmla="*/ 1081245 w 2162490"/>
              <a:gd name="connsiteY0" fmla="*/ 0 h 2508490"/>
              <a:gd name="connsiteX1" fmla="*/ 2162490 w 2162490"/>
              <a:gd name="connsiteY1" fmla="*/ 617240 h 2508490"/>
              <a:gd name="connsiteX2" fmla="*/ 2162490 w 2162490"/>
              <a:gd name="connsiteY2" fmla="*/ 1891250 h 2508490"/>
              <a:gd name="connsiteX3" fmla="*/ 1081245 w 2162490"/>
              <a:gd name="connsiteY3" fmla="*/ 2508490 h 2508490"/>
              <a:gd name="connsiteX4" fmla="*/ 0 w 2162490"/>
              <a:gd name="connsiteY4" fmla="*/ 1891250 h 2508490"/>
              <a:gd name="connsiteX5" fmla="*/ 0 w 2162490"/>
              <a:gd name="connsiteY5" fmla="*/ 617240 h 250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2490" h="2508490">
                <a:moveTo>
                  <a:pt x="1081245" y="0"/>
                </a:moveTo>
                <a:lnTo>
                  <a:pt x="2162490" y="617240"/>
                </a:lnTo>
                <a:lnTo>
                  <a:pt x="2162490" y="1891250"/>
                </a:lnTo>
                <a:lnTo>
                  <a:pt x="1081245" y="2508490"/>
                </a:lnTo>
                <a:lnTo>
                  <a:pt x="0" y="1891250"/>
                </a:lnTo>
                <a:lnTo>
                  <a:pt x="0" y="6172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5786485" y="5550480"/>
            <a:ext cx="2162490" cy="2508490"/>
          </a:xfrm>
          <a:custGeom>
            <a:avLst/>
            <a:gdLst>
              <a:gd name="connsiteX0" fmla="*/ 1081245 w 2162490"/>
              <a:gd name="connsiteY0" fmla="*/ 0 h 2508490"/>
              <a:gd name="connsiteX1" fmla="*/ 2162490 w 2162490"/>
              <a:gd name="connsiteY1" fmla="*/ 617240 h 2508490"/>
              <a:gd name="connsiteX2" fmla="*/ 2162490 w 2162490"/>
              <a:gd name="connsiteY2" fmla="*/ 1891250 h 2508490"/>
              <a:gd name="connsiteX3" fmla="*/ 1081245 w 2162490"/>
              <a:gd name="connsiteY3" fmla="*/ 2508490 h 2508490"/>
              <a:gd name="connsiteX4" fmla="*/ 0 w 2162490"/>
              <a:gd name="connsiteY4" fmla="*/ 1891250 h 2508490"/>
              <a:gd name="connsiteX5" fmla="*/ 0 w 2162490"/>
              <a:gd name="connsiteY5" fmla="*/ 617240 h 250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2490" h="2508490">
                <a:moveTo>
                  <a:pt x="1081245" y="0"/>
                </a:moveTo>
                <a:lnTo>
                  <a:pt x="2162490" y="617240"/>
                </a:lnTo>
                <a:lnTo>
                  <a:pt x="2162490" y="1891250"/>
                </a:lnTo>
                <a:lnTo>
                  <a:pt x="1081245" y="2508490"/>
                </a:lnTo>
                <a:lnTo>
                  <a:pt x="0" y="1891250"/>
                </a:lnTo>
                <a:lnTo>
                  <a:pt x="0" y="6172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8"/>
          </p:nvPr>
        </p:nvSpPr>
        <p:spPr>
          <a:xfrm>
            <a:off x="8064816" y="5550480"/>
            <a:ext cx="2162490" cy="2508490"/>
          </a:xfrm>
          <a:custGeom>
            <a:avLst/>
            <a:gdLst>
              <a:gd name="connsiteX0" fmla="*/ 1081245 w 2162490"/>
              <a:gd name="connsiteY0" fmla="*/ 0 h 2508490"/>
              <a:gd name="connsiteX1" fmla="*/ 2162490 w 2162490"/>
              <a:gd name="connsiteY1" fmla="*/ 617240 h 2508490"/>
              <a:gd name="connsiteX2" fmla="*/ 2162490 w 2162490"/>
              <a:gd name="connsiteY2" fmla="*/ 1891250 h 2508490"/>
              <a:gd name="connsiteX3" fmla="*/ 1081245 w 2162490"/>
              <a:gd name="connsiteY3" fmla="*/ 2508490 h 2508490"/>
              <a:gd name="connsiteX4" fmla="*/ 0 w 2162490"/>
              <a:gd name="connsiteY4" fmla="*/ 1891250 h 2508490"/>
              <a:gd name="connsiteX5" fmla="*/ 0 w 2162490"/>
              <a:gd name="connsiteY5" fmla="*/ 617240 h 250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2490" h="2508490">
                <a:moveTo>
                  <a:pt x="1081245" y="0"/>
                </a:moveTo>
                <a:lnTo>
                  <a:pt x="2162490" y="617240"/>
                </a:lnTo>
                <a:lnTo>
                  <a:pt x="2162490" y="1891250"/>
                </a:lnTo>
                <a:lnTo>
                  <a:pt x="1081245" y="2508490"/>
                </a:lnTo>
                <a:lnTo>
                  <a:pt x="0" y="1891250"/>
                </a:lnTo>
                <a:lnTo>
                  <a:pt x="0" y="6172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9"/>
          </p:nvPr>
        </p:nvSpPr>
        <p:spPr>
          <a:xfrm>
            <a:off x="10343147" y="5550480"/>
            <a:ext cx="2162490" cy="2508490"/>
          </a:xfrm>
          <a:custGeom>
            <a:avLst/>
            <a:gdLst>
              <a:gd name="connsiteX0" fmla="*/ 1081245 w 2162490"/>
              <a:gd name="connsiteY0" fmla="*/ 0 h 2508490"/>
              <a:gd name="connsiteX1" fmla="*/ 2162490 w 2162490"/>
              <a:gd name="connsiteY1" fmla="*/ 617240 h 2508490"/>
              <a:gd name="connsiteX2" fmla="*/ 2162490 w 2162490"/>
              <a:gd name="connsiteY2" fmla="*/ 1891250 h 2508490"/>
              <a:gd name="connsiteX3" fmla="*/ 1081245 w 2162490"/>
              <a:gd name="connsiteY3" fmla="*/ 2508490 h 2508490"/>
              <a:gd name="connsiteX4" fmla="*/ 0 w 2162490"/>
              <a:gd name="connsiteY4" fmla="*/ 1891250 h 2508490"/>
              <a:gd name="connsiteX5" fmla="*/ 0 w 2162490"/>
              <a:gd name="connsiteY5" fmla="*/ 617240 h 250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2490" h="2508490">
                <a:moveTo>
                  <a:pt x="1081245" y="0"/>
                </a:moveTo>
                <a:lnTo>
                  <a:pt x="2162490" y="617240"/>
                </a:lnTo>
                <a:lnTo>
                  <a:pt x="2162490" y="1891250"/>
                </a:lnTo>
                <a:lnTo>
                  <a:pt x="1081245" y="2508490"/>
                </a:lnTo>
                <a:lnTo>
                  <a:pt x="0" y="1891250"/>
                </a:lnTo>
                <a:lnTo>
                  <a:pt x="0" y="6172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20"/>
          </p:nvPr>
        </p:nvSpPr>
        <p:spPr>
          <a:xfrm>
            <a:off x="12621478" y="5550480"/>
            <a:ext cx="2162490" cy="2508490"/>
          </a:xfrm>
          <a:custGeom>
            <a:avLst/>
            <a:gdLst>
              <a:gd name="connsiteX0" fmla="*/ 1081245 w 2162490"/>
              <a:gd name="connsiteY0" fmla="*/ 0 h 2508490"/>
              <a:gd name="connsiteX1" fmla="*/ 2162490 w 2162490"/>
              <a:gd name="connsiteY1" fmla="*/ 617240 h 2508490"/>
              <a:gd name="connsiteX2" fmla="*/ 2162490 w 2162490"/>
              <a:gd name="connsiteY2" fmla="*/ 1891250 h 2508490"/>
              <a:gd name="connsiteX3" fmla="*/ 1081245 w 2162490"/>
              <a:gd name="connsiteY3" fmla="*/ 2508490 h 2508490"/>
              <a:gd name="connsiteX4" fmla="*/ 0 w 2162490"/>
              <a:gd name="connsiteY4" fmla="*/ 1891250 h 2508490"/>
              <a:gd name="connsiteX5" fmla="*/ 0 w 2162490"/>
              <a:gd name="connsiteY5" fmla="*/ 617240 h 250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2490" h="2508490">
                <a:moveTo>
                  <a:pt x="1081245" y="0"/>
                </a:moveTo>
                <a:lnTo>
                  <a:pt x="2162490" y="617240"/>
                </a:lnTo>
                <a:lnTo>
                  <a:pt x="2162490" y="1891250"/>
                </a:lnTo>
                <a:lnTo>
                  <a:pt x="1081245" y="2508490"/>
                </a:lnTo>
                <a:lnTo>
                  <a:pt x="0" y="1891250"/>
                </a:lnTo>
                <a:lnTo>
                  <a:pt x="0" y="6172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366926" y="3575599"/>
            <a:ext cx="2162490" cy="2508490"/>
          </a:xfrm>
          <a:custGeom>
            <a:avLst/>
            <a:gdLst>
              <a:gd name="connsiteX0" fmla="*/ 1081245 w 2162490"/>
              <a:gd name="connsiteY0" fmla="*/ 0 h 2508490"/>
              <a:gd name="connsiteX1" fmla="*/ 2162490 w 2162490"/>
              <a:gd name="connsiteY1" fmla="*/ 617240 h 2508490"/>
              <a:gd name="connsiteX2" fmla="*/ 2162490 w 2162490"/>
              <a:gd name="connsiteY2" fmla="*/ 1891250 h 2508490"/>
              <a:gd name="connsiteX3" fmla="*/ 1081245 w 2162490"/>
              <a:gd name="connsiteY3" fmla="*/ 2508490 h 2508490"/>
              <a:gd name="connsiteX4" fmla="*/ 0 w 2162490"/>
              <a:gd name="connsiteY4" fmla="*/ 1891250 h 2508490"/>
              <a:gd name="connsiteX5" fmla="*/ 0 w 2162490"/>
              <a:gd name="connsiteY5" fmla="*/ 617240 h 250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2490" h="2508490">
                <a:moveTo>
                  <a:pt x="1081245" y="0"/>
                </a:moveTo>
                <a:lnTo>
                  <a:pt x="2162490" y="617240"/>
                </a:lnTo>
                <a:lnTo>
                  <a:pt x="2162490" y="1891250"/>
                </a:lnTo>
                <a:lnTo>
                  <a:pt x="1081245" y="2508490"/>
                </a:lnTo>
                <a:lnTo>
                  <a:pt x="0" y="1891250"/>
                </a:lnTo>
                <a:lnTo>
                  <a:pt x="0" y="6172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4645257" y="3575599"/>
            <a:ext cx="2162490" cy="2508490"/>
          </a:xfrm>
          <a:custGeom>
            <a:avLst/>
            <a:gdLst>
              <a:gd name="connsiteX0" fmla="*/ 1081245 w 2162490"/>
              <a:gd name="connsiteY0" fmla="*/ 0 h 2508490"/>
              <a:gd name="connsiteX1" fmla="*/ 2162490 w 2162490"/>
              <a:gd name="connsiteY1" fmla="*/ 617240 h 2508490"/>
              <a:gd name="connsiteX2" fmla="*/ 2162490 w 2162490"/>
              <a:gd name="connsiteY2" fmla="*/ 1891250 h 2508490"/>
              <a:gd name="connsiteX3" fmla="*/ 1081245 w 2162490"/>
              <a:gd name="connsiteY3" fmla="*/ 2508490 h 2508490"/>
              <a:gd name="connsiteX4" fmla="*/ 0 w 2162490"/>
              <a:gd name="connsiteY4" fmla="*/ 1891250 h 2508490"/>
              <a:gd name="connsiteX5" fmla="*/ 0 w 2162490"/>
              <a:gd name="connsiteY5" fmla="*/ 617240 h 250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2490" h="2508490">
                <a:moveTo>
                  <a:pt x="1081245" y="0"/>
                </a:moveTo>
                <a:lnTo>
                  <a:pt x="2162490" y="617240"/>
                </a:lnTo>
                <a:lnTo>
                  <a:pt x="2162490" y="1891250"/>
                </a:lnTo>
                <a:lnTo>
                  <a:pt x="1081245" y="2508490"/>
                </a:lnTo>
                <a:lnTo>
                  <a:pt x="0" y="1891250"/>
                </a:lnTo>
                <a:lnTo>
                  <a:pt x="0" y="6172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6923588" y="3575599"/>
            <a:ext cx="2162490" cy="2508490"/>
          </a:xfrm>
          <a:custGeom>
            <a:avLst/>
            <a:gdLst>
              <a:gd name="connsiteX0" fmla="*/ 1081245 w 2162490"/>
              <a:gd name="connsiteY0" fmla="*/ 0 h 2508490"/>
              <a:gd name="connsiteX1" fmla="*/ 2162490 w 2162490"/>
              <a:gd name="connsiteY1" fmla="*/ 617240 h 2508490"/>
              <a:gd name="connsiteX2" fmla="*/ 2162490 w 2162490"/>
              <a:gd name="connsiteY2" fmla="*/ 1891250 h 2508490"/>
              <a:gd name="connsiteX3" fmla="*/ 1081245 w 2162490"/>
              <a:gd name="connsiteY3" fmla="*/ 2508490 h 2508490"/>
              <a:gd name="connsiteX4" fmla="*/ 0 w 2162490"/>
              <a:gd name="connsiteY4" fmla="*/ 1891250 h 2508490"/>
              <a:gd name="connsiteX5" fmla="*/ 0 w 2162490"/>
              <a:gd name="connsiteY5" fmla="*/ 617240 h 250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2490" h="2508490">
                <a:moveTo>
                  <a:pt x="1081245" y="0"/>
                </a:moveTo>
                <a:lnTo>
                  <a:pt x="2162490" y="617240"/>
                </a:lnTo>
                <a:lnTo>
                  <a:pt x="2162490" y="1891250"/>
                </a:lnTo>
                <a:lnTo>
                  <a:pt x="1081245" y="2508490"/>
                </a:lnTo>
                <a:lnTo>
                  <a:pt x="0" y="1891250"/>
                </a:lnTo>
                <a:lnTo>
                  <a:pt x="0" y="6172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9201919" y="3575599"/>
            <a:ext cx="2162490" cy="2508490"/>
          </a:xfrm>
          <a:custGeom>
            <a:avLst/>
            <a:gdLst>
              <a:gd name="connsiteX0" fmla="*/ 1081245 w 2162490"/>
              <a:gd name="connsiteY0" fmla="*/ 0 h 2508490"/>
              <a:gd name="connsiteX1" fmla="*/ 2162490 w 2162490"/>
              <a:gd name="connsiteY1" fmla="*/ 617240 h 2508490"/>
              <a:gd name="connsiteX2" fmla="*/ 2162490 w 2162490"/>
              <a:gd name="connsiteY2" fmla="*/ 1891250 h 2508490"/>
              <a:gd name="connsiteX3" fmla="*/ 1081245 w 2162490"/>
              <a:gd name="connsiteY3" fmla="*/ 2508490 h 2508490"/>
              <a:gd name="connsiteX4" fmla="*/ 0 w 2162490"/>
              <a:gd name="connsiteY4" fmla="*/ 1891250 h 2508490"/>
              <a:gd name="connsiteX5" fmla="*/ 0 w 2162490"/>
              <a:gd name="connsiteY5" fmla="*/ 617240 h 250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2490" h="2508490">
                <a:moveTo>
                  <a:pt x="1081245" y="0"/>
                </a:moveTo>
                <a:lnTo>
                  <a:pt x="2162490" y="617240"/>
                </a:lnTo>
                <a:lnTo>
                  <a:pt x="2162490" y="1891250"/>
                </a:lnTo>
                <a:lnTo>
                  <a:pt x="1081245" y="2508490"/>
                </a:lnTo>
                <a:lnTo>
                  <a:pt x="0" y="1891250"/>
                </a:lnTo>
                <a:lnTo>
                  <a:pt x="0" y="6172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1480250" y="3575599"/>
            <a:ext cx="2162490" cy="2508490"/>
          </a:xfrm>
          <a:custGeom>
            <a:avLst/>
            <a:gdLst>
              <a:gd name="connsiteX0" fmla="*/ 1081245 w 2162490"/>
              <a:gd name="connsiteY0" fmla="*/ 0 h 2508490"/>
              <a:gd name="connsiteX1" fmla="*/ 2162490 w 2162490"/>
              <a:gd name="connsiteY1" fmla="*/ 617240 h 2508490"/>
              <a:gd name="connsiteX2" fmla="*/ 2162490 w 2162490"/>
              <a:gd name="connsiteY2" fmla="*/ 1891250 h 2508490"/>
              <a:gd name="connsiteX3" fmla="*/ 1081245 w 2162490"/>
              <a:gd name="connsiteY3" fmla="*/ 2508490 h 2508490"/>
              <a:gd name="connsiteX4" fmla="*/ 0 w 2162490"/>
              <a:gd name="connsiteY4" fmla="*/ 1891250 h 2508490"/>
              <a:gd name="connsiteX5" fmla="*/ 0 w 2162490"/>
              <a:gd name="connsiteY5" fmla="*/ 617240 h 250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2490" h="2508490">
                <a:moveTo>
                  <a:pt x="1081245" y="0"/>
                </a:moveTo>
                <a:lnTo>
                  <a:pt x="2162490" y="617240"/>
                </a:lnTo>
                <a:lnTo>
                  <a:pt x="2162490" y="1891250"/>
                </a:lnTo>
                <a:lnTo>
                  <a:pt x="1081245" y="2508490"/>
                </a:lnTo>
                <a:lnTo>
                  <a:pt x="0" y="1891250"/>
                </a:lnTo>
                <a:lnTo>
                  <a:pt x="0" y="6172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13758583" y="3575599"/>
            <a:ext cx="2162490" cy="2508490"/>
          </a:xfrm>
          <a:custGeom>
            <a:avLst/>
            <a:gdLst>
              <a:gd name="connsiteX0" fmla="*/ 1081245 w 2162490"/>
              <a:gd name="connsiteY0" fmla="*/ 0 h 2508490"/>
              <a:gd name="connsiteX1" fmla="*/ 2162490 w 2162490"/>
              <a:gd name="connsiteY1" fmla="*/ 617240 h 2508490"/>
              <a:gd name="connsiteX2" fmla="*/ 2162490 w 2162490"/>
              <a:gd name="connsiteY2" fmla="*/ 1891250 h 2508490"/>
              <a:gd name="connsiteX3" fmla="*/ 1081245 w 2162490"/>
              <a:gd name="connsiteY3" fmla="*/ 2508490 h 2508490"/>
              <a:gd name="connsiteX4" fmla="*/ 0 w 2162490"/>
              <a:gd name="connsiteY4" fmla="*/ 1891250 h 2508490"/>
              <a:gd name="connsiteX5" fmla="*/ 0 w 2162490"/>
              <a:gd name="connsiteY5" fmla="*/ 617240 h 250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2490" h="2508490">
                <a:moveTo>
                  <a:pt x="1081245" y="0"/>
                </a:moveTo>
                <a:lnTo>
                  <a:pt x="2162490" y="617240"/>
                </a:lnTo>
                <a:lnTo>
                  <a:pt x="2162490" y="1891250"/>
                </a:lnTo>
                <a:lnTo>
                  <a:pt x="1081245" y="2508490"/>
                </a:lnTo>
                <a:lnTo>
                  <a:pt x="0" y="1891250"/>
                </a:lnTo>
                <a:lnTo>
                  <a:pt x="0" y="6172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1375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1"/>
          </p:nvPr>
        </p:nvSpPr>
        <p:spPr>
          <a:xfrm>
            <a:off x="5115680" y="1458162"/>
            <a:ext cx="2478850" cy="2875468"/>
          </a:xfrm>
          <a:custGeom>
            <a:avLst/>
            <a:gdLst>
              <a:gd name="connsiteX0" fmla="*/ 1239425 w 2478850"/>
              <a:gd name="connsiteY0" fmla="*/ 0 h 2875468"/>
              <a:gd name="connsiteX1" fmla="*/ 2478850 w 2478850"/>
              <a:gd name="connsiteY1" fmla="*/ 707539 h 2875468"/>
              <a:gd name="connsiteX2" fmla="*/ 2478850 w 2478850"/>
              <a:gd name="connsiteY2" fmla="*/ 2167929 h 2875468"/>
              <a:gd name="connsiteX3" fmla="*/ 1239425 w 2478850"/>
              <a:gd name="connsiteY3" fmla="*/ 2875468 h 2875468"/>
              <a:gd name="connsiteX4" fmla="*/ 0 w 2478850"/>
              <a:gd name="connsiteY4" fmla="*/ 2167929 h 2875468"/>
              <a:gd name="connsiteX5" fmla="*/ 0 w 2478850"/>
              <a:gd name="connsiteY5" fmla="*/ 707539 h 287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8850" h="2875468">
                <a:moveTo>
                  <a:pt x="1239425" y="0"/>
                </a:moveTo>
                <a:lnTo>
                  <a:pt x="2478850" y="707539"/>
                </a:lnTo>
                <a:lnTo>
                  <a:pt x="2478850" y="2167929"/>
                </a:lnTo>
                <a:lnTo>
                  <a:pt x="1239425" y="2875468"/>
                </a:lnTo>
                <a:lnTo>
                  <a:pt x="0" y="2167929"/>
                </a:lnTo>
                <a:lnTo>
                  <a:pt x="0" y="70753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2"/>
          </p:nvPr>
        </p:nvSpPr>
        <p:spPr>
          <a:xfrm>
            <a:off x="6417430" y="3712859"/>
            <a:ext cx="2478850" cy="2875468"/>
          </a:xfrm>
          <a:custGeom>
            <a:avLst/>
            <a:gdLst>
              <a:gd name="connsiteX0" fmla="*/ 1239425 w 2478850"/>
              <a:gd name="connsiteY0" fmla="*/ 0 h 2875468"/>
              <a:gd name="connsiteX1" fmla="*/ 2478850 w 2478850"/>
              <a:gd name="connsiteY1" fmla="*/ 707539 h 2875468"/>
              <a:gd name="connsiteX2" fmla="*/ 2478850 w 2478850"/>
              <a:gd name="connsiteY2" fmla="*/ 2167929 h 2875468"/>
              <a:gd name="connsiteX3" fmla="*/ 1239425 w 2478850"/>
              <a:gd name="connsiteY3" fmla="*/ 2875468 h 2875468"/>
              <a:gd name="connsiteX4" fmla="*/ 0 w 2478850"/>
              <a:gd name="connsiteY4" fmla="*/ 2167929 h 2875468"/>
              <a:gd name="connsiteX5" fmla="*/ 0 w 2478850"/>
              <a:gd name="connsiteY5" fmla="*/ 707539 h 287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8850" h="2875468">
                <a:moveTo>
                  <a:pt x="1239425" y="0"/>
                </a:moveTo>
                <a:lnTo>
                  <a:pt x="2478850" y="707539"/>
                </a:lnTo>
                <a:lnTo>
                  <a:pt x="2478850" y="2167929"/>
                </a:lnTo>
                <a:lnTo>
                  <a:pt x="1239425" y="2875468"/>
                </a:lnTo>
                <a:lnTo>
                  <a:pt x="0" y="2167929"/>
                </a:lnTo>
                <a:lnTo>
                  <a:pt x="0" y="70753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3"/>
          </p:nvPr>
        </p:nvSpPr>
        <p:spPr>
          <a:xfrm>
            <a:off x="5115680" y="5967556"/>
            <a:ext cx="2478850" cy="2875468"/>
          </a:xfrm>
          <a:custGeom>
            <a:avLst/>
            <a:gdLst>
              <a:gd name="connsiteX0" fmla="*/ 1239425 w 2478850"/>
              <a:gd name="connsiteY0" fmla="*/ 0 h 2875468"/>
              <a:gd name="connsiteX1" fmla="*/ 2478850 w 2478850"/>
              <a:gd name="connsiteY1" fmla="*/ 707539 h 2875468"/>
              <a:gd name="connsiteX2" fmla="*/ 2478850 w 2478850"/>
              <a:gd name="connsiteY2" fmla="*/ 2167929 h 2875468"/>
              <a:gd name="connsiteX3" fmla="*/ 1239425 w 2478850"/>
              <a:gd name="connsiteY3" fmla="*/ 2875468 h 2875468"/>
              <a:gd name="connsiteX4" fmla="*/ 0 w 2478850"/>
              <a:gd name="connsiteY4" fmla="*/ 2167929 h 2875468"/>
              <a:gd name="connsiteX5" fmla="*/ 0 w 2478850"/>
              <a:gd name="connsiteY5" fmla="*/ 707539 h 287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8850" h="2875468">
                <a:moveTo>
                  <a:pt x="1239425" y="0"/>
                </a:moveTo>
                <a:lnTo>
                  <a:pt x="2478850" y="707539"/>
                </a:lnTo>
                <a:lnTo>
                  <a:pt x="2478850" y="2167929"/>
                </a:lnTo>
                <a:lnTo>
                  <a:pt x="1239425" y="2875468"/>
                </a:lnTo>
                <a:lnTo>
                  <a:pt x="0" y="2167929"/>
                </a:lnTo>
                <a:lnTo>
                  <a:pt x="0" y="70753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4"/>
          </p:nvPr>
        </p:nvSpPr>
        <p:spPr>
          <a:xfrm>
            <a:off x="2512180" y="5967556"/>
            <a:ext cx="2478850" cy="2875468"/>
          </a:xfrm>
          <a:custGeom>
            <a:avLst/>
            <a:gdLst>
              <a:gd name="connsiteX0" fmla="*/ 1239425 w 2478850"/>
              <a:gd name="connsiteY0" fmla="*/ 0 h 2875468"/>
              <a:gd name="connsiteX1" fmla="*/ 2478850 w 2478850"/>
              <a:gd name="connsiteY1" fmla="*/ 707539 h 2875468"/>
              <a:gd name="connsiteX2" fmla="*/ 2478850 w 2478850"/>
              <a:gd name="connsiteY2" fmla="*/ 2167929 h 2875468"/>
              <a:gd name="connsiteX3" fmla="*/ 1239425 w 2478850"/>
              <a:gd name="connsiteY3" fmla="*/ 2875468 h 2875468"/>
              <a:gd name="connsiteX4" fmla="*/ 0 w 2478850"/>
              <a:gd name="connsiteY4" fmla="*/ 2167929 h 2875468"/>
              <a:gd name="connsiteX5" fmla="*/ 0 w 2478850"/>
              <a:gd name="connsiteY5" fmla="*/ 707539 h 287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8850" h="2875468">
                <a:moveTo>
                  <a:pt x="1239425" y="0"/>
                </a:moveTo>
                <a:lnTo>
                  <a:pt x="2478850" y="707539"/>
                </a:lnTo>
                <a:lnTo>
                  <a:pt x="2478850" y="2167929"/>
                </a:lnTo>
                <a:lnTo>
                  <a:pt x="1239425" y="2875468"/>
                </a:lnTo>
                <a:lnTo>
                  <a:pt x="0" y="2167929"/>
                </a:lnTo>
                <a:lnTo>
                  <a:pt x="0" y="70753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5"/>
          </p:nvPr>
        </p:nvSpPr>
        <p:spPr>
          <a:xfrm>
            <a:off x="1210430" y="3712859"/>
            <a:ext cx="2478850" cy="2875468"/>
          </a:xfrm>
          <a:custGeom>
            <a:avLst/>
            <a:gdLst>
              <a:gd name="connsiteX0" fmla="*/ 1239425 w 2478850"/>
              <a:gd name="connsiteY0" fmla="*/ 0 h 2875468"/>
              <a:gd name="connsiteX1" fmla="*/ 2478850 w 2478850"/>
              <a:gd name="connsiteY1" fmla="*/ 707539 h 2875468"/>
              <a:gd name="connsiteX2" fmla="*/ 2478850 w 2478850"/>
              <a:gd name="connsiteY2" fmla="*/ 2167929 h 2875468"/>
              <a:gd name="connsiteX3" fmla="*/ 1239425 w 2478850"/>
              <a:gd name="connsiteY3" fmla="*/ 2875468 h 2875468"/>
              <a:gd name="connsiteX4" fmla="*/ 0 w 2478850"/>
              <a:gd name="connsiteY4" fmla="*/ 2167929 h 2875468"/>
              <a:gd name="connsiteX5" fmla="*/ 0 w 2478850"/>
              <a:gd name="connsiteY5" fmla="*/ 707539 h 287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8850" h="2875468">
                <a:moveTo>
                  <a:pt x="1239425" y="0"/>
                </a:moveTo>
                <a:lnTo>
                  <a:pt x="2478850" y="707539"/>
                </a:lnTo>
                <a:lnTo>
                  <a:pt x="2478850" y="2167929"/>
                </a:lnTo>
                <a:lnTo>
                  <a:pt x="1239425" y="2875468"/>
                </a:lnTo>
                <a:lnTo>
                  <a:pt x="0" y="2167929"/>
                </a:lnTo>
                <a:lnTo>
                  <a:pt x="0" y="70753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6"/>
          </p:nvPr>
        </p:nvSpPr>
        <p:spPr>
          <a:xfrm>
            <a:off x="3813930" y="3712859"/>
            <a:ext cx="2478850" cy="2875468"/>
          </a:xfrm>
          <a:custGeom>
            <a:avLst/>
            <a:gdLst>
              <a:gd name="connsiteX0" fmla="*/ 1239425 w 2478850"/>
              <a:gd name="connsiteY0" fmla="*/ 0 h 2875468"/>
              <a:gd name="connsiteX1" fmla="*/ 2478850 w 2478850"/>
              <a:gd name="connsiteY1" fmla="*/ 707539 h 2875468"/>
              <a:gd name="connsiteX2" fmla="*/ 2478850 w 2478850"/>
              <a:gd name="connsiteY2" fmla="*/ 2167929 h 2875468"/>
              <a:gd name="connsiteX3" fmla="*/ 1239425 w 2478850"/>
              <a:gd name="connsiteY3" fmla="*/ 2875468 h 2875468"/>
              <a:gd name="connsiteX4" fmla="*/ 0 w 2478850"/>
              <a:gd name="connsiteY4" fmla="*/ 2167929 h 2875468"/>
              <a:gd name="connsiteX5" fmla="*/ 0 w 2478850"/>
              <a:gd name="connsiteY5" fmla="*/ 707539 h 287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8850" h="2875468">
                <a:moveTo>
                  <a:pt x="1239425" y="0"/>
                </a:moveTo>
                <a:lnTo>
                  <a:pt x="2478850" y="707539"/>
                </a:lnTo>
                <a:lnTo>
                  <a:pt x="2478850" y="2167929"/>
                </a:lnTo>
                <a:lnTo>
                  <a:pt x="1239425" y="2875468"/>
                </a:lnTo>
                <a:lnTo>
                  <a:pt x="0" y="2167929"/>
                </a:lnTo>
                <a:lnTo>
                  <a:pt x="0" y="70753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2512180" y="1458162"/>
            <a:ext cx="2478850" cy="2875468"/>
          </a:xfrm>
          <a:custGeom>
            <a:avLst/>
            <a:gdLst>
              <a:gd name="connsiteX0" fmla="*/ 1239425 w 2478850"/>
              <a:gd name="connsiteY0" fmla="*/ 0 h 2875468"/>
              <a:gd name="connsiteX1" fmla="*/ 2478850 w 2478850"/>
              <a:gd name="connsiteY1" fmla="*/ 707539 h 2875468"/>
              <a:gd name="connsiteX2" fmla="*/ 2478850 w 2478850"/>
              <a:gd name="connsiteY2" fmla="*/ 2167929 h 2875468"/>
              <a:gd name="connsiteX3" fmla="*/ 1239425 w 2478850"/>
              <a:gd name="connsiteY3" fmla="*/ 2875468 h 2875468"/>
              <a:gd name="connsiteX4" fmla="*/ 0 w 2478850"/>
              <a:gd name="connsiteY4" fmla="*/ 2167929 h 2875468"/>
              <a:gd name="connsiteX5" fmla="*/ 0 w 2478850"/>
              <a:gd name="connsiteY5" fmla="*/ 707539 h 287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8850" h="2875468">
                <a:moveTo>
                  <a:pt x="1239425" y="0"/>
                </a:moveTo>
                <a:lnTo>
                  <a:pt x="2478850" y="707539"/>
                </a:lnTo>
                <a:lnTo>
                  <a:pt x="2478850" y="2167929"/>
                </a:lnTo>
                <a:lnTo>
                  <a:pt x="1239425" y="2875468"/>
                </a:lnTo>
                <a:lnTo>
                  <a:pt x="0" y="2167929"/>
                </a:lnTo>
                <a:lnTo>
                  <a:pt x="0" y="70753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78510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80" userDrawn="1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7377897" y="3026086"/>
            <a:ext cx="3532229" cy="4236970"/>
          </a:xfrm>
          <a:custGeom>
            <a:avLst/>
            <a:gdLst>
              <a:gd name="connsiteX0" fmla="*/ 602815 w 3532229"/>
              <a:gd name="connsiteY0" fmla="*/ 0 h 4236970"/>
              <a:gd name="connsiteX1" fmla="*/ 2944805 w 3532229"/>
              <a:gd name="connsiteY1" fmla="*/ 0 h 4236970"/>
              <a:gd name="connsiteX2" fmla="*/ 3280844 w 3532229"/>
              <a:gd name="connsiteY2" fmla="*/ 87045 h 4236970"/>
              <a:gd name="connsiteX3" fmla="*/ 3291105 w 3532229"/>
              <a:gd name="connsiteY3" fmla="*/ 92166 h 4236970"/>
              <a:gd name="connsiteX4" fmla="*/ 3293670 w 3532229"/>
              <a:gd name="connsiteY4" fmla="*/ 94724 h 4236970"/>
              <a:gd name="connsiteX5" fmla="*/ 3296235 w 3532229"/>
              <a:gd name="connsiteY5" fmla="*/ 97286 h 4236970"/>
              <a:gd name="connsiteX6" fmla="*/ 3309061 w 3532229"/>
              <a:gd name="connsiteY6" fmla="*/ 104966 h 4236970"/>
              <a:gd name="connsiteX7" fmla="*/ 3532229 w 3532229"/>
              <a:gd name="connsiteY7" fmla="*/ 458258 h 4236970"/>
              <a:gd name="connsiteX8" fmla="*/ 3532229 w 3532229"/>
              <a:gd name="connsiteY8" fmla="*/ 3596945 h 4236970"/>
              <a:gd name="connsiteX9" fmla="*/ 3532229 w 3532229"/>
              <a:gd name="connsiteY9" fmla="*/ 3709590 h 4236970"/>
              <a:gd name="connsiteX10" fmla="*/ 3524534 w 3532229"/>
              <a:gd name="connsiteY10" fmla="*/ 3773592 h 4236970"/>
              <a:gd name="connsiteX11" fmla="*/ 3524534 w 3532229"/>
              <a:gd name="connsiteY11" fmla="*/ 3776153 h 4236970"/>
              <a:gd name="connsiteX12" fmla="*/ 3524534 w 3532229"/>
              <a:gd name="connsiteY12" fmla="*/ 3781273 h 4236970"/>
              <a:gd name="connsiteX13" fmla="*/ 3232107 w 3532229"/>
              <a:gd name="connsiteY13" fmla="*/ 4183210 h 4236970"/>
              <a:gd name="connsiteX14" fmla="*/ 2952504 w 3532229"/>
              <a:gd name="connsiteY14" fmla="*/ 4236970 h 4236970"/>
              <a:gd name="connsiteX15" fmla="*/ 587424 w 3532229"/>
              <a:gd name="connsiteY15" fmla="*/ 4236970 h 4236970"/>
              <a:gd name="connsiteX16" fmla="*/ 323212 w 3532229"/>
              <a:gd name="connsiteY16" fmla="*/ 4198570 h 4236970"/>
              <a:gd name="connsiteX17" fmla="*/ 302691 w 3532229"/>
              <a:gd name="connsiteY17" fmla="*/ 4183210 h 4236970"/>
              <a:gd name="connsiteX18" fmla="*/ 10262 w 3532229"/>
              <a:gd name="connsiteY18" fmla="*/ 3781273 h 4236970"/>
              <a:gd name="connsiteX19" fmla="*/ 7698 w 3532229"/>
              <a:gd name="connsiteY19" fmla="*/ 3776153 h 4236970"/>
              <a:gd name="connsiteX20" fmla="*/ 7698 w 3532229"/>
              <a:gd name="connsiteY20" fmla="*/ 3773592 h 4236970"/>
              <a:gd name="connsiteX21" fmla="*/ 0 w 3532229"/>
              <a:gd name="connsiteY21" fmla="*/ 3709590 h 4236970"/>
              <a:gd name="connsiteX22" fmla="*/ 0 w 3532229"/>
              <a:gd name="connsiteY22" fmla="*/ 3596945 h 4236970"/>
              <a:gd name="connsiteX23" fmla="*/ 0 w 3532229"/>
              <a:gd name="connsiteY23" fmla="*/ 458258 h 4236970"/>
              <a:gd name="connsiteX24" fmla="*/ 223172 w 3532229"/>
              <a:gd name="connsiteY24" fmla="*/ 104966 h 4236970"/>
              <a:gd name="connsiteX25" fmla="*/ 238562 w 3532229"/>
              <a:gd name="connsiteY25" fmla="*/ 97286 h 4236970"/>
              <a:gd name="connsiteX26" fmla="*/ 241127 w 3532229"/>
              <a:gd name="connsiteY26" fmla="*/ 94724 h 4236970"/>
              <a:gd name="connsiteX27" fmla="*/ 241127 w 3532229"/>
              <a:gd name="connsiteY27" fmla="*/ 92166 h 4236970"/>
              <a:gd name="connsiteX28" fmla="*/ 251386 w 3532229"/>
              <a:gd name="connsiteY28" fmla="*/ 87045 h 4236970"/>
              <a:gd name="connsiteX29" fmla="*/ 602815 w 3532229"/>
              <a:gd name="connsiteY29" fmla="*/ 0 h 42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532229" h="4236970">
                <a:moveTo>
                  <a:pt x="602815" y="0"/>
                </a:moveTo>
                <a:cubicBezTo>
                  <a:pt x="602815" y="0"/>
                  <a:pt x="602815" y="0"/>
                  <a:pt x="2944805" y="0"/>
                </a:cubicBezTo>
                <a:cubicBezTo>
                  <a:pt x="3093588" y="0"/>
                  <a:pt x="3162846" y="2561"/>
                  <a:pt x="3280844" y="87045"/>
                </a:cubicBezTo>
                <a:cubicBezTo>
                  <a:pt x="3283409" y="89605"/>
                  <a:pt x="3288539" y="92166"/>
                  <a:pt x="3291105" y="92166"/>
                </a:cubicBezTo>
                <a:cubicBezTo>
                  <a:pt x="3291105" y="92166"/>
                  <a:pt x="3291105" y="92166"/>
                  <a:pt x="3293670" y="94724"/>
                </a:cubicBezTo>
                <a:cubicBezTo>
                  <a:pt x="3293670" y="94724"/>
                  <a:pt x="3293670" y="94724"/>
                  <a:pt x="3296235" y="97286"/>
                </a:cubicBezTo>
                <a:cubicBezTo>
                  <a:pt x="3298801" y="99846"/>
                  <a:pt x="3303928" y="102406"/>
                  <a:pt x="3309061" y="104966"/>
                </a:cubicBezTo>
                <a:cubicBezTo>
                  <a:pt x="3419362" y="176649"/>
                  <a:pt x="3532229" y="320015"/>
                  <a:pt x="3532229" y="458258"/>
                </a:cubicBezTo>
                <a:cubicBezTo>
                  <a:pt x="3532229" y="1505342"/>
                  <a:pt x="3532229" y="2549864"/>
                  <a:pt x="3532229" y="3596945"/>
                </a:cubicBezTo>
                <a:cubicBezTo>
                  <a:pt x="3532229" y="3596945"/>
                  <a:pt x="3532229" y="3596945"/>
                  <a:pt x="3532229" y="3709590"/>
                </a:cubicBezTo>
                <a:cubicBezTo>
                  <a:pt x="3532229" y="3730070"/>
                  <a:pt x="3529664" y="3753111"/>
                  <a:pt x="3524534" y="3773592"/>
                </a:cubicBezTo>
                <a:cubicBezTo>
                  <a:pt x="3524534" y="3773592"/>
                  <a:pt x="3524534" y="3773592"/>
                  <a:pt x="3524534" y="3776153"/>
                </a:cubicBezTo>
                <a:cubicBezTo>
                  <a:pt x="3524534" y="3776153"/>
                  <a:pt x="3524534" y="3776153"/>
                  <a:pt x="3524534" y="3781273"/>
                </a:cubicBezTo>
                <a:cubicBezTo>
                  <a:pt x="3498882" y="3952800"/>
                  <a:pt x="3370626" y="4091045"/>
                  <a:pt x="3232107" y="4183210"/>
                </a:cubicBezTo>
                <a:cubicBezTo>
                  <a:pt x="3152586" y="4236970"/>
                  <a:pt x="3044848" y="4236970"/>
                  <a:pt x="2952504" y="4236970"/>
                </a:cubicBezTo>
                <a:cubicBezTo>
                  <a:pt x="2952504" y="4236970"/>
                  <a:pt x="2952504" y="4236970"/>
                  <a:pt x="587424" y="4236970"/>
                </a:cubicBezTo>
                <a:cubicBezTo>
                  <a:pt x="500207" y="4236970"/>
                  <a:pt x="407864" y="4226732"/>
                  <a:pt x="323212" y="4198570"/>
                </a:cubicBezTo>
                <a:cubicBezTo>
                  <a:pt x="315516" y="4193449"/>
                  <a:pt x="307820" y="4188329"/>
                  <a:pt x="302691" y="4183210"/>
                </a:cubicBezTo>
                <a:cubicBezTo>
                  <a:pt x="161608" y="4091045"/>
                  <a:pt x="33350" y="3947680"/>
                  <a:pt x="10262" y="3781273"/>
                </a:cubicBezTo>
                <a:cubicBezTo>
                  <a:pt x="10262" y="3781273"/>
                  <a:pt x="10262" y="3781273"/>
                  <a:pt x="7698" y="3776153"/>
                </a:cubicBezTo>
                <a:cubicBezTo>
                  <a:pt x="7698" y="3776153"/>
                  <a:pt x="7698" y="3776153"/>
                  <a:pt x="7698" y="3773592"/>
                </a:cubicBezTo>
                <a:cubicBezTo>
                  <a:pt x="2565" y="3753111"/>
                  <a:pt x="0" y="3730070"/>
                  <a:pt x="0" y="3709590"/>
                </a:cubicBezTo>
                <a:cubicBezTo>
                  <a:pt x="0" y="3709590"/>
                  <a:pt x="0" y="3709590"/>
                  <a:pt x="0" y="3596945"/>
                </a:cubicBezTo>
                <a:cubicBezTo>
                  <a:pt x="0" y="2549864"/>
                  <a:pt x="0" y="1505342"/>
                  <a:pt x="0" y="458258"/>
                </a:cubicBezTo>
                <a:cubicBezTo>
                  <a:pt x="0" y="320015"/>
                  <a:pt x="112870" y="176649"/>
                  <a:pt x="223172" y="104966"/>
                </a:cubicBezTo>
                <a:cubicBezTo>
                  <a:pt x="228302" y="102406"/>
                  <a:pt x="233432" y="99846"/>
                  <a:pt x="238562" y="97286"/>
                </a:cubicBezTo>
                <a:cubicBezTo>
                  <a:pt x="238562" y="97286"/>
                  <a:pt x="238562" y="97286"/>
                  <a:pt x="241127" y="94724"/>
                </a:cubicBezTo>
                <a:cubicBezTo>
                  <a:pt x="241127" y="94724"/>
                  <a:pt x="241127" y="94724"/>
                  <a:pt x="241127" y="92166"/>
                </a:cubicBezTo>
                <a:cubicBezTo>
                  <a:pt x="246256" y="92166"/>
                  <a:pt x="248821" y="89605"/>
                  <a:pt x="251386" y="87045"/>
                </a:cubicBezTo>
                <a:cubicBezTo>
                  <a:pt x="364256" y="5121"/>
                  <a:pt x="461731" y="0"/>
                  <a:pt x="60281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3249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35461" y="1494353"/>
            <a:ext cx="3399091" cy="7349527"/>
          </a:xfrm>
          <a:custGeom>
            <a:avLst/>
            <a:gdLst>
              <a:gd name="connsiteX0" fmla="*/ 2735403 w 3399091"/>
              <a:gd name="connsiteY0" fmla="*/ 0 h 7349527"/>
              <a:gd name="connsiteX1" fmla="*/ 3083517 w 3399091"/>
              <a:gd name="connsiteY1" fmla="*/ 8900 h 7349527"/>
              <a:gd name="connsiteX2" fmla="*/ 3330347 w 3399091"/>
              <a:gd name="connsiteY2" fmla="*/ 147132 h 7349527"/>
              <a:gd name="connsiteX3" fmla="*/ 3395990 w 3399091"/>
              <a:gd name="connsiteY3" fmla="*/ 405207 h 7349527"/>
              <a:gd name="connsiteX4" fmla="*/ 3398959 w 3399091"/>
              <a:gd name="connsiteY4" fmla="*/ 3784793 h 7349527"/>
              <a:gd name="connsiteX5" fmla="*/ 3398959 w 3399091"/>
              <a:gd name="connsiteY5" fmla="*/ 6850835 h 7349527"/>
              <a:gd name="connsiteX6" fmla="*/ 3354109 w 3399091"/>
              <a:gd name="connsiteY6" fmla="*/ 7165270 h 7349527"/>
              <a:gd name="connsiteX7" fmla="*/ 3121835 w 3399091"/>
              <a:gd name="connsiteY7" fmla="*/ 7336430 h 7349527"/>
              <a:gd name="connsiteX8" fmla="*/ 2882432 w 3399091"/>
              <a:gd name="connsiteY8" fmla="*/ 7349185 h 7349527"/>
              <a:gd name="connsiteX9" fmla="*/ 451269 w 3399091"/>
              <a:gd name="connsiteY9" fmla="*/ 7349185 h 7349527"/>
              <a:gd name="connsiteX10" fmla="*/ 172658 w 3399091"/>
              <a:gd name="connsiteY10" fmla="*/ 7296087 h 7349527"/>
              <a:gd name="connsiteX11" fmla="*/ 15233 w 3399091"/>
              <a:gd name="connsiteY11" fmla="*/ 7072424 h 7349527"/>
              <a:gd name="connsiteX12" fmla="*/ 3352 w 3399091"/>
              <a:gd name="connsiteY12" fmla="*/ 6840453 h 7349527"/>
              <a:gd name="connsiteX13" fmla="*/ 3649 w 3399091"/>
              <a:gd name="connsiteY13" fmla="*/ 3439805 h 7349527"/>
              <a:gd name="connsiteX14" fmla="*/ 382 w 3399091"/>
              <a:gd name="connsiteY14" fmla="*/ 477586 h 7349527"/>
              <a:gd name="connsiteX15" fmla="*/ 59787 w 3399091"/>
              <a:gd name="connsiteY15" fmla="*/ 159889 h 7349527"/>
              <a:gd name="connsiteX16" fmla="*/ 392160 w 3399091"/>
              <a:gd name="connsiteY16" fmla="*/ 890 h 7349527"/>
              <a:gd name="connsiteX17" fmla="*/ 692750 w 3399091"/>
              <a:gd name="connsiteY17" fmla="*/ 297 h 7349527"/>
              <a:gd name="connsiteX18" fmla="*/ 747998 w 3399091"/>
              <a:gd name="connsiteY18" fmla="*/ 33225 h 7349527"/>
              <a:gd name="connsiteX19" fmla="*/ 763145 w 3399091"/>
              <a:gd name="connsiteY19" fmla="*/ 135564 h 7349527"/>
              <a:gd name="connsiteX20" fmla="*/ 879877 w 3399091"/>
              <a:gd name="connsiteY20" fmla="*/ 257482 h 7349527"/>
              <a:gd name="connsiteX21" fmla="*/ 1028094 w 3399091"/>
              <a:gd name="connsiteY21" fmla="*/ 271423 h 7349527"/>
              <a:gd name="connsiteX22" fmla="*/ 2326992 w 3399091"/>
              <a:gd name="connsiteY22" fmla="*/ 271720 h 7349527"/>
              <a:gd name="connsiteX23" fmla="*/ 2484415 w 3399091"/>
              <a:gd name="connsiteY23" fmla="*/ 267271 h 7349527"/>
              <a:gd name="connsiteX24" fmla="*/ 2645998 w 3399091"/>
              <a:gd name="connsiteY24" fmla="*/ 91068 h 7349527"/>
              <a:gd name="connsiteX25" fmla="*/ 2667087 w 3399091"/>
              <a:gd name="connsiteY25" fmla="*/ 12162 h 7349527"/>
              <a:gd name="connsiteX26" fmla="*/ 2735403 w 3399091"/>
              <a:gd name="connsiteY26" fmla="*/ 0 h 73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99091" h="7349527">
                <a:moveTo>
                  <a:pt x="2735403" y="0"/>
                </a:moveTo>
                <a:cubicBezTo>
                  <a:pt x="2851243" y="1781"/>
                  <a:pt x="2967975" y="-3559"/>
                  <a:pt x="3083517" y="8900"/>
                </a:cubicBezTo>
                <a:cubicBezTo>
                  <a:pt x="3179457" y="19281"/>
                  <a:pt x="3275397" y="65558"/>
                  <a:pt x="3330347" y="147132"/>
                </a:cubicBezTo>
                <a:cubicBezTo>
                  <a:pt x="3382920" y="221884"/>
                  <a:pt x="3395692" y="315920"/>
                  <a:pt x="3395990" y="405207"/>
                </a:cubicBezTo>
                <a:cubicBezTo>
                  <a:pt x="3393910" y="1531834"/>
                  <a:pt x="3399257" y="2658166"/>
                  <a:pt x="3398959" y="3784793"/>
                </a:cubicBezTo>
                <a:cubicBezTo>
                  <a:pt x="3398959" y="4806710"/>
                  <a:pt x="3399257" y="5828920"/>
                  <a:pt x="3398959" y="6850835"/>
                </a:cubicBezTo>
                <a:cubicBezTo>
                  <a:pt x="3398663" y="6956436"/>
                  <a:pt x="3404604" y="7068566"/>
                  <a:pt x="3354109" y="7165270"/>
                </a:cubicBezTo>
                <a:cubicBezTo>
                  <a:pt x="3311634" y="7256931"/>
                  <a:pt x="3218664" y="7316258"/>
                  <a:pt x="3121835" y="7336430"/>
                </a:cubicBezTo>
                <a:cubicBezTo>
                  <a:pt x="3043122" y="7352151"/>
                  <a:pt x="2962331" y="7348592"/>
                  <a:pt x="2882432" y="7349185"/>
                </a:cubicBezTo>
                <a:cubicBezTo>
                  <a:pt x="2071844" y="7349481"/>
                  <a:pt x="1261556" y="7349778"/>
                  <a:pt x="451269" y="7349185"/>
                </a:cubicBezTo>
                <a:cubicBezTo>
                  <a:pt x="356516" y="7348592"/>
                  <a:pt x="256419" y="7345624"/>
                  <a:pt x="172658" y="7296087"/>
                </a:cubicBezTo>
                <a:cubicBezTo>
                  <a:pt x="88303" y="7251888"/>
                  <a:pt x="33054" y="7164379"/>
                  <a:pt x="15233" y="7072424"/>
                </a:cubicBezTo>
                <a:cubicBezTo>
                  <a:pt x="679" y="6995890"/>
                  <a:pt x="3947" y="6917874"/>
                  <a:pt x="3352" y="6840453"/>
                </a:cubicBezTo>
                <a:cubicBezTo>
                  <a:pt x="3649" y="5706707"/>
                  <a:pt x="3947" y="4573256"/>
                  <a:pt x="3649" y="3439805"/>
                </a:cubicBezTo>
                <a:cubicBezTo>
                  <a:pt x="3649" y="2452299"/>
                  <a:pt x="-1401" y="1464795"/>
                  <a:pt x="382" y="477586"/>
                </a:cubicBezTo>
                <a:cubicBezTo>
                  <a:pt x="1274" y="369612"/>
                  <a:pt x="85" y="254515"/>
                  <a:pt x="59787" y="159889"/>
                </a:cubicBezTo>
                <a:cubicBezTo>
                  <a:pt x="126914" y="46276"/>
                  <a:pt x="265626" y="-1186"/>
                  <a:pt x="392160" y="890"/>
                </a:cubicBezTo>
                <a:cubicBezTo>
                  <a:pt x="492259" y="-296"/>
                  <a:pt x="592355" y="0"/>
                  <a:pt x="692750" y="297"/>
                </a:cubicBezTo>
                <a:cubicBezTo>
                  <a:pt x="715027" y="-592"/>
                  <a:pt x="741760" y="9495"/>
                  <a:pt x="747998" y="33225"/>
                </a:cubicBezTo>
                <a:cubicBezTo>
                  <a:pt x="754532" y="67041"/>
                  <a:pt x="751561" y="102638"/>
                  <a:pt x="763145" y="135564"/>
                </a:cubicBezTo>
                <a:cubicBezTo>
                  <a:pt x="780076" y="191629"/>
                  <a:pt x="824928" y="237608"/>
                  <a:pt x="879877" y="257482"/>
                </a:cubicBezTo>
                <a:cubicBezTo>
                  <a:pt x="927105" y="275576"/>
                  <a:pt x="978491" y="269941"/>
                  <a:pt x="1028094" y="271423"/>
                </a:cubicBezTo>
                <a:cubicBezTo>
                  <a:pt x="1461159" y="272314"/>
                  <a:pt x="1893927" y="272017"/>
                  <a:pt x="2326992" y="271720"/>
                </a:cubicBezTo>
                <a:cubicBezTo>
                  <a:pt x="2379268" y="270533"/>
                  <a:pt x="2432138" y="273796"/>
                  <a:pt x="2484415" y="267271"/>
                </a:cubicBezTo>
                <a:cubicBezTo>
                  <a:pt x="2570256" y="254515"/>
                  <a:pt x="2640948" y="177687"/>
                  <a:pt x="2645998" y="91068"/>
                </a:cubicBezTo>
                <a:cubicBezTo>
                  <a:pt x="2649561" y="64668"/>
                  <a:pt x="2643621" y="31147"/>
                  <a:pt x="2667087" y="12162"/>
                </a:cubicBezTo>
                <a:cubicBezTo>
                  <a:pt x="2686097" y="-3559"/>
                  <a:pt x="2712532" y="890"/>
                  <a:pt x="273540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0767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0979127" y="1340366"/>
            <a:ext cx="3696627" cy="7940040"/>
          </a:xfrm>
          <a:custGeom>
            <a:avLst/>
            <a:gdLst>
              <a:gd name="connsiteX0" fmla="*/ 2974842 w 3696627"/>
              <a:gd name="connsiteY0" fmla="*/ 0 h 7940040"/>
              <a:gd name="connsiteX1" fmla="*/ 3353430 w 3696627"/>
              <a:gd name="connsiteY1" fmla="*/ 9616 h 7940040"/>
              <a:gd name="connsiteX2" fmla="*/ 3621864 w 3696627"/>
              <a:gd name="connsiteY2" fmla="*/ 158954 h 7940040"/>
              <a:gd name="connsiteX3" fmla="*/ 3693254 w 3696627"/>
              <a:gd name="connsiteY3" fmla="*/ 437765 h 7940040"/>
              <a:gd name="connsiteX4" fmla="*/ 3696484 w 3696627"/>
              <a:gd name="connsiteY4" fmla="*/ 4088892 h 7940040"/>
              <a:gd name="connsiteX5" fmla="*/ 3696484 w 3696627"/>
              <a:gd name="connsiteY5" fmla="*/ 7401280 h 7940040"/>
              <a:gd name="connsiteX6" fmla="*/ 3647708 w 3696627"/>
              <a:gd name="connsiteY6" fmla="*/ 7740981 h 7940040"/>
              <a:gd name="connsiteX7" fmla="*/ 3395100 w 3696627"/>
              <a:gd name="connsiteY7" fmla="*/ 7925891 h 7940040"/>
              <a:gd name="connsiteX8" fmla="*/ 3134741 w 3696627"/>
              <a:gd name="connsiteY8" fmla="*/ 7939670 h 7940040"/>
              <a:gd name="connsiteX9" fmla="*/ 490769 w 3696627"/>
              <a:gd name="connsiteY9" fmla="*/ 7939670 h 7940040"/>
              <a:gd name="connsiteX10" fmla="*/ 187770 w 3696627"/>
              <a:gd name="connsiteY10" fmla="*/ 7882309 h 7940040"/>
              <a:gd name="connsiteX11" fmla="*/ 16567 w 3696627"/>
              <a:gd name="connsiteY11" fmla="*/ 7640672 h 7940040"/>
              <a:gd name="connsiteX12" fmla="*/ 3645 w 3696627"/>
              <a:gd name="connsiteY12" fmla="*/ 7390062 h 7940040"/>
              <a:gd name="connsiteX13" fmla="*/ 3967 w 3696627"/>
              <a:gd name="connsiteY13" fmla="*/ 3716185 h 7940040"/>
              <a:gd name="connsiteX14" fmla="*/ 415 w 3696627"/>
              <a:gd name="connsiteY14" fmla="*/ 515960 h 7940040"/>
              <a:gd name="connsiteX15" fmla="*/ 65020 w 3696627"/>
              <a:gd name="connsiteY15" fmla="*/ 172735 h 7940040"/>
              <a:gd name="connsiteX16" fmla="*/ 426487 w 3696627"/>
              <a:gd name="connsiteY16" fmla="*/ 963 h 7940040"/>
              <a:gd name="connsiteX17" fmla="*/ 753390 w 3696627"/>
              <a:gd name="connsiteY17" fmla="*/ 321 h 7940040"/>
              <a:gd name="connsiteX18" fmla="*/ 813474 w 3696627"/>
              <a:gd name="connsiteY18" fmla="*/ 35894 h 7940040"/>
              <a:gd name="connsiteX19" fmla="*/ 829947 w 3696627"/>
              <a:gd name="connsiteY19" fmla="*/ 146456 h 7940040"/>
              <a:gd name="connsiteX20" fmla="*/ 956895 w 3696627"/>
              <a:gd name="connsiteY20" fmla="*/ 278170 h 7940040"/>
              <a:gd name="connsiteX21" fmla="*/ 1118087 w 3696627"/>
              <a:gd name="connsiteY21" fmla="*/ 293232 h 7940040"/>
              <a:gd name="connsiteX22" fmla="*/ 2530681 w 3696627"/>
              <a:gd name="connsiteY22" fmla="*/ 293554 h 7940040"/>
              <a:gd name="connsiteX23" fmla="*/ 2701885 w 3696627"/>
              <a:gd name="connsiteY23" fmla="*/ 288746 h 7940040"/>
              <a:gd name="connsiteX24" fmla="*/ 2877611 w 3696627"/>
              <a:gd name="connsiteY24" fmla="*/ 98386 h 7940040"/>
              <a:gd name="connsiteX25" fmla="*/ 2900547 w 3696627"/>
              <a:gd name="connsiteY25" fmla="*/ 13140 h 7940040"/>
              <a:gd name="connsiteX26" fmla="*/ 2974842 w 3696627"/>
              <a:gd name="connsiteY26" fmla="*/ 0 h 794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96627" h="7940040">
                <a:moveTo>
                  <a:pt x="2974842" y="0"/>
                </a:moveTo>
                <a:cubicBezTo>
                  <a:pt x="3100824" y="1924"/>
                  <a:pt x="3227773" y="-3844"/>
                  <a:pt x="3353430" y="9616"/>
                </a:cubicBezTo>
                <a:cubicBezTo>
                  <a:pt x="3457768" y="20833"/>
                  <a:pt x="3562105" y="70826"/>
                  <a:pt x="3621864" y="158954"/>
                </a:cubicBezTo>
                <a:cubicBezTo>
                  <a:pt x="3679041" y="239714"/>
                  <a:pt x="3692930" y="341302"/>
                  <a:pt x="3693254" y="437765"/>
                </a:cubicBezTo>
                <a:cubicBezTo>
                  <a:pt x="3690994" y="1654915"/>
                  <a:pt x="3696806" y="2871743"/>
                  <a:pt x="3696484" y="4088892"/>
                </a:cubicBezTo>
                <a:cubicBezTo>
                  <a:pt x="3696484" y="5192915"/>
                  <a:pt x="3696806" y="6297257"/>
                  <a:pt x="3696484" y="7401280"/>
                </a:cubicBezTo>
                <a:cubicBezTo>
                  <a:pt x="3696162" y="7515368"/>
                  <a:pt x="3702622" y="7636506"/>
                  <a:pt x="3647708" y="7740981"/>
                </a:cubicBezTo>
                <a:cubicBezTo>
                  <a:pt x="3601515" y="7840005"/>
                  <a:pt x="3500408" y="7904100"/>
                  <a:pt x="3395100" y="7925891"/>
                </a:cubicBezTo>
                <a:cubicBezTo>
                  <a:pt x="3309498" y="7942876"/>
                  <a:pt x="3221636" y="7939031"/>
                  <a:pt x="3134741" y="7939670"/>
                </a:cubicBezTo>
                <a:cubicBezTo>
                  <a:pt x="2253201" y="7939992"/>
                  <a:pt x="1371986" y="7940312"/>
                  <a:pt x="490769" y="7939670"/>
                </a:cubicBezTo>
                <a:cubicBezTo>
                  <a:pt x="387724" y="7939031"/>
                  <a:pt x="278864" y="7935826"/>
                  <a:pt x="187770" y="7882309"/>
                </a:cubicBezTo>
                <a:cubicBezTo>
                  <a:pt x="96030" y="7834557"/>
                  <a:pt x="35948" y="7740018"/>
                  <a:pt x="16567" y="7640672"/>
                </a:cubicBezTo>
                <a:cubicBezTo>
                  <a:pt x="737" y="7557991"/>
                  <a:pt x="4291" y="7473707"/>
                  <a:pt x="3645" y="7390062"/>
                </a:cubicBezTo>
                <a:cubicBezTo>
                  <a:pt x="3967" y="6165224"/>
                  <a:pt x="4291" y="4940704"/>
                  <a:pt x="3967" y="3716185"/>
                </a:cubicBezTo>
                <a:cubicBezTo>
                  <a:pt x="3967" y="2649336"/>
                  <a:pt x="-1523" y="1582487"/>
                  <a:pt x="415" y="515960"/>
                </a:cubicBezTo>
                <a:cubicBezTo>
                  <a:pt x="1383" y="399309"/>
                  <a:pt x="92" y="274965"/>
                  <a:pt x="65020" y="172735"/>
                </a:cubicBezTo>
                <a:cubicBezTo>
                  <a:pt x="138024" y="49994"/>
                  <a:pt x="288877" y="-1280"/>
                  <a:pt x="426487" y="963"/>
                </a:cubicBezTo>
                <a:cubicBezTo>
                  <a:pt x="535347" y="-319"/>
                  <a:pt x="644206" y="0"/>
                  <a:pt x="753390" y="321"/>
                </a:cubicBezTo>
                <a:cubicBezTo>
                  <a:pt x="777616" y="-640"/>
                  <a:pt x="806689" y="10256"/>
                  <a:pt x="813474" y="35894"/>
                </a:cubicBezTo>
                <a:cubicBezTo>
                  <a:pt x="820579" y="72427"/>
                  <a:pt x="817349" y="110884"/>
                  <a:pt x="829947" y="146456"/>
                </a:cubicBezTo>
                <a:cubicBezTo>
                  <a:pt x="848360" y="207025"/>
                  <a:pt x="897136" y="256699"/>
                  <a:pt x="956895" y="278170"/>
                </a:cubicBezTo>
                <a:cubicBezTo>
                  <a:pt x="1008257" y="297719"/>
                  <a:pt x="1064141" y="291630"/>
                  <a:pt x="1118087" y="293232"/>
                </a:cubicBezTo>
                <a:cubicBezTo>
                  <a:pt x="1589059" y="294195"/>
                  <a:pt x="2059709" y="293874"/>
                  <a:pt x="2530681" y="293554"/>
                </a:cubicBezTo>
                <a:cubicBezTo>
                  <a:pt x="2587535" y="292270"/>
                  <a:pt x="2645032" y="295796"/>
                  <a:pt x="2701885" y="288746"/>
                </a:cubicBezTo>
                <a:cubicBezTo>
                  <a:pt x="2795242" y="274965"/>
                  <a:pt x="2872122" y="191963"/>
                  <a:pt x="2877611" y="98386"/>
                </a:cubicBezTo>
                <a:cubicBezTo>
                  <a:pt x="2881488" y="69863"/>
                  <a:pt x="2875028" y="33651"/>
                  <a:pt x="2900547" y="13140"/>
                </a:cubicBezTo>
                <a:cubicBezTo>
                  <a:pt x="2921221" y="-3844"/>
                  <a:pt x="2949970" y="963"/>
                  <a:pt x="297484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8452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 rot="1800000">
            <a:off x="11930286" y="3885113"/>
            <a:ext cx="3796719" cy="8209291"/>
          </a:xfrm>
          <a:custGeom>
            <a:avLst/>
            <a:gdLst>
              <a:gd name="connsiteX0" fmla="*/ 198820 w 3796719"/>
              <a:gd name="connsiteY0" fmla="*/ 55249 h 8209291"/>
              <a:gd name="connsiteX1" fmla="*/ 438034 w 3796719"/>
              <a:gd name="connsiteY1" fmla="*/ 996 h 8209291"/>
              <a:gd name="connsiteX2" fmla="*/ 773789 w 3796719"/>
              <a:gd name="connsiteY2" fmla="*/ 332 h 8209291"/>
              <a:gd name="connsiteX3" fmla="*/ 835500 w 3796719"/>
              <a:gd name="connsiteY3" fmla="*/ 37111 h 8209291"/>
              <a:gd name="connsiteX4" fmla="*/ 852420 w 3796719"/>
              <a:gd name="connsiteY4" fmla="*/ 151422 h 8209291"/>
              <a:gd name="connsiteX5" fmla="*/ 982806 w 3796719"/>
              <a:gd name="connsiteY5" fmla="*/ 287604 h 8209291"/>
              <a:gd name="connsiteX6" fmla="*/ 1148361 w 3796719"/>
              <a:gd name="connsiteY6" fmla="*/ 303175 h 8209291"/>
              <a:gd name="connsiteX7" fmla="*/ 2599205 w 3796719"/>
              <a:gd name="connsiteY7" fmla="*/ 303506 h 8209291"/>
              <a:gd name="connsiteX8" fmla="*/ 2775045 w 3796719"/>
              <a:gd name="connsiteY8" fmla="*/ 298536 h 8209291"/>
              <a:gd name="connsiteX9" fmla="*/ 2955528 w 3796719"/>
              <a:gd name="connsiteY9" fmla="*/ 101721 h 8209291"/>
              <a:gd name="connsiteX10" fmla="*/ 2979084 w 3796719"/>
              <a:gd name="connsiteY10" fmla="*/ 13587 h 8209291"/>
              <a:gd name="connsiteX11" fmla="*/ 3055392 w 3796719"/>
              <a:gd name="connsiteY11" fmla="*/ 0 h 8209291"/>
              <a:gd name="connsiteX12" fmla="*/ 3444230 w 3796719"/>
              <a:gd name="connsiteY12" fmla="*/ 9942 h 8209291"/>
              <a:gd name="connsiteX13" fmla="*/ 3719936 w 3796719"/>
              <a:gd name="connsiteY13" fmla="*/ 164343 h 8209291"/>
              <a:gd name="connsiteX14" fmla="*/ 3793257 w 3796719"/>
              <a:gd name="connsiteY14" fmla="*/ 452608 h 8209291"/>
              <a:gd name="connsiteX15" fmla="*/ 3796573 w 3796719"/>
              <a:gd name="connsiteY15" fmla="*/ 4227548 h 8209291"/>
              <a:gd name="connsiteX16" fmla="*/ 3796572 w 3796719"/>
              <a:gd name="connsiteY16" fmla="*/ 7652260 h 8209291"/>
              <a:gd name="connsiteX17" fmla="*/ 3746477 w 3796719"/>
              <a:gd name="connsiteY17" fmla="*/ 8003479 h 8209291"/>
              <a:gd name="connsiteX18" fmla="*/ 3487027 w 3796719"/>
              <a:gd name="connsiteY18" fmla="*/ 8194659 h 8209291"/>
              <a:gd name="connsiteX19" fmla="*/ 3219619 w 3796719"/>
              <a:gd name="connsiteY19" fmla="*/ 8208908 h 8209291"/>
              <a:gd name="connsiteX20" fmla="*/ 504056 w 3796719"/>
              <a:gd name="connsiteY20" fmla="*/ 8208907 h 8209291"/>
              <a:gd name="connsiteX21" fmla="*/ 192855 w 3796719"/>
              <a:gd name="connsiteY21" fmla="*/ 8149598 h 8209291"/>
              <a:gd name="connsiteX22" fmla="*/ 17014 w 3796719"/>
              <a:gd name="connsiteY22" fmla="*/ 7899768 h 8209291"/>
              <a:gd name="connsiteX23" fmla="*/ 3743 w 3796719"/>
              <a:gd name="connsiteY23" fmla="*/ 7640662 h 8209291"/>
              <a:gd name="connsiteX24" fmla="*/ 4075 w 3796719"/>
              <a:gd name="connsiteY24" fmla="*/ 3842201 h 8209291"/>
              <a:gd name="connsiteX25" fmla="*/ 426 w 3796719"/>
              <a:gd name="connsiteY25" fmla="*/ 533455 h 8209291"/>
              <a:gd name="connsiteX26" fmla="*/ 66780 w 3796719"/>
              <a:gd name="connsiteY26" fmla="*/ 178594 h 8209291"/>
              <a:gd name="connsiteX27" fmla="*/ 98464 w 3796719"/>
              <a:gd name="connsiteY27" fmla="*/ 134431 h 8209291"/>
              <a:gd name="connsiteX28" fmla="*/ 131473 w 3796719"/>
              <a:gd name="connsiteY28" fmla="*/ 101301 h 8209291"/>
              <a:gd name="connsiteX29" fmla="*/ 198820 w 3796719"/>
              <a:gd name="connsiteY29" fmla="*/ 55249 h 820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796719" h="8209291">
                <a:moveTo>
                  <a:pt x="198820" y="55249"/>
                </a:moveTo>
                <a:cubicBezTo>
                  <a:pt x="271234" y="16578"/>
                  <a:pt x="356878" y="-336"/>
                  <a:pt x="438034" y="996"/>
                </a:cubicBezTo>
                <a:cubicBezTo>
                  <a:pt x="549841" y="-328"/>
                  <a:pt x="661649" y="2"/>
                  <a:pt x="773789" y="332"/>
                </a:cubicBezTo>
                <a:cubicBezTo>
                  <a:pt x="798670" y="-660"/>
                  <a:pt x="828531" y="10604"/>
                  <a:pt x="835500" y="37111"/>
                </a:cubicBezTo>
                <a:cubicBezTo>
                  <a:pt x="842798" y="74882"/>
                  <a:pt x="839480" y="114645"/>
                  <a:pt x="852420" y="151422"/>
                </a:cubicBezTo>
                <a:cubicBezTo>
                  <a:pt x="871329" y="214046"/>
                  <a:pt x="921427" y="265404"/>
                  <a:pt x="982806" y="287604"/>
                </a:cubicBezTo>
                <a:cubicBezTo>
                  <a:pt x="1035557" y="307814"/>
                  <a:pt x="1092954" y="301519"/>
                  <a:pt x="1148361" y="303175"/>
                </a:cubicBezTo>
                <a:cubicBezTo>
                  <a:pt x="1632087" y="304169"/>
                  <a:pt x="2115478" y="303839"/>
                  <a:pt x="2599205" y="303506"/>
                </a:cubicBezTo>
                <a:cubicBezTo>
                  <a:pt x="2657596" y="302182"/>
                  <a:pt x="2716652" y="305825"/>
                  <a:pt x="2775045" y="298536"/>
                </a:cubicBezTo>
                <a:cubicBezTo>
                  <a:pt x="2870928" y="284290"/>
                  <a:pt x="2949888" y="198472"/>
                  <a:pt x="2955528" y="101721"/>
                </a:cubicBezTo>
                <a:cubicBezTo>
                  <a:pt x="2959510" y="72232"/>
                  <a:pt x="2952875" y="34793"/>
                  <a:pt x="2979084" y="13587"/>
                </a:cubicBezTo>
                <a:cubicBezTo>
                  <a:pt x="3000317" y="-3975"/>
                  <a:pt x="3029846" y="995"/>
                  <a:pt x="3055392" y="0"/>
                </a:cubicBezTo>
                <a:cubicBezTo>
                  <a:pt x="3184784" y="1990"/>
                  <a:pt x="3315172" y="-3975"/>
                  <a:pt x="3444230" y="9942"/>
                </a:cubicBezTo>
                <a:cubicBezTo>
                  <a:pt x="3551393" y="21539"/>
                  <a:pt x="3658558" y="73225"/>
                  <a:pt x="3719936" y="164343"/>
                </a:cubicBezTo>
                <a:cubicBezTo>
                  <a:pt x="3778655" y="247844"/>
                  <a:pt x="3792923" y="352876"/>
                  <a:pt x="3793257" y="452608"/>
                </a:cubicBezTo>
                <a:cubicBezTo>
                  <a:pt x="3790933" y="1711032"/>
                  <a:pt x="3796904" y="2969124"/>
                  <a:pt x="3796573" y="4227548"/>
                </a:cubicBezTo>
                <a:cubicBezTo>
                  <a:pt x="3796573" y="5369006"/>
                  <a:pt x="3796904" y="6510798"/>
                  <a:pt x="3796572" y="7652260"/>
                </a:cubicBezTo>
                <a:cubicBezTo>
                  <a:pt x="3796241" y="7770216"/>
                  <a:pt x="3802877" y="7895462"/>
                  <a:pt x="3746477" y="8003479"/>
                </a:cubicBezTo>
                <a:cubicBezTo>
                  <a:pt x="3699030" y="8105860"/>
                  <a:pt x="3595186" y="8172129"/>
                  <a:pt x="3487027" y="8194659"/>
                </a:cubicBezTo>
                <a:cubicBezTo>
                  <a:pt x="3399107" y="8212220"/>
                  <a:pt x="3308867" y="8208245"/>
                  <a:pt x="3219619" y="8208908"/>
                </a:cubicBezTo>
                <a:cubicBezTo>
                  <a:pt x="2314209" y="8209240"/>
                  <a:pt x="1409132" y="8209572"/>
                  <a:pt x="504056" y="8208907"/>
                </a:cubicBezTo>
                <a:cubicBezTo>
                  <a:pt x="398221" y="8208246"/>
                  <a:pt x="286414" y="8204932"/>
                  <a:pt x="192855" y="8149598"/>
                </a:cubicBezTo>
                <a:cubicBezTo>
                  <a:pt x="98631" y="8100229"/>
                  <a:pt x="36920" y="8002484"/>
                  <a:pt x="17014" y="7899768"/>
                </a:cubicBezTo>
                <a:cubicBezTo>
                  <a:pt x="756" y="7814284"/>
                  <a:pt x="4408" y="7727143"/>
                  <a:pt x="3743" y="7640662"/>
                </a:cubicBezTo>
                <a:cubicBezTo>
                  <a:pt x="4073" y="6374288"/>
                  <a:pt x="4408" y="5108244"/>
                  <a:pt x="4075" y="3842201"/>
                </a:cubicBezTo>
                <a:cubicBezTo>
                  <a:pt x="4076" y="2739177"/>
                  <a:pt x="-1564" y="1636149"/>
                  <a:pt x="426" y="533455"/>
                </a:cubicBezTo>
                <a:cubicBezTo>
                  <a:pt x="1422" y="412848"/>
                  <a:pt x="94" y="284291"/>
                  <a:pt x="66780" y="178594"/>
                </a:cubicBezTo>
                <a:cubicBezTo>
                  <a:pt x="76152" y="162729"/>
                  <a:pt x="86775" y="148022"/>
                  <a:pt x="98464" y="134431"/>
                </a:cubicBezTo>
                <a:cubicBezTo>
                  <a:pt x="108691" y="122540"/>
                  <a:pt x="119735" y="111506"/>
                  <a:pt x="131473" y="101301"/>
                </a:cubicBezTo>
                <a:cubicBezTo>
                  <a:pt x="152015" y="83446"/>
                  <a:pt x="174683" y="68139"/>
                  <a:pt x="198820" y="552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 rot="1800000">
            <a:off x="9938855" y="-1718914"/>
            <a:ext cx="3796719" cy="8209291"/>
          </a:xfrm>
          <a:custGeom>
            <a:avLst/>
            <a:gdLst>
              <a:gd name="connsiteX0" fmla="*/ 198820 w 3796719"/>
              <a:gd name="connsiteY0" fmla="*/ 55249 h 8209291"/>
              <a:gd name="connsiteX1" fmla="*/ 438034 w 3796719"/>
              <a:gd name="connsiteY1" fmla="*/ 996 h 8209291"/>
              <a:gd name="connsiteX2" fmla="*/ 773789 w 3796719"/>
              <a:gd name="connsiteY2" fmla="*/ 332 h 8209291"/>
              <a:gd name="connsiteX3" fmla="*/ 835500 w 3796719"/>
              <a:gd name="connsiteY3" fmla="*/ 37111 h 8209291"/>
              <a:gd name="connsiteX4" fmla="*/ 852420 w 3796719"/>
              <a:gd name="connsiteY4" fmla="*/ 151422 h 8209291"/>
              <a:gd name="connsiteX5" fmla="*/ 982806 w 3796719"/>
              <a:gd name="connsiteY5" fmla="*/ 287604 h 8209291"/>
              <a:gd name="connsiteX6" fmla="*/ 1148361 w 3796719"/>
              <a:gd name="connsiteY6" fmla="*/ 303175 h 8209291"/>
              <a:gd name="connsiteX7" fmla="*/ 2599205 w 3796719"/>
              <a:gd name="connsiteY7" fmla="*/ 303506 h 8209291"/>
              <a:gd name="connsiteX8" fmla="*/ 2775045 w 3796719"/>
              <a:gd name="connsiteY8" fmla="*/ 298536 h 8209291"/>
              <a:gd name="connsiteX9" fmla="*/ 2955528 w 3796719"/>
              <a:gd name="connsiteY9" fmla="*/ 101721 h 8209291"/>
              <a:gd name="connsiteX10" fmla="*/ 2979084 w 3796719"/>
              <a:gd name="connsiteY10" fmla="*/ 13587 h 8209291"/>
              <a:gd name="connsiteX11" fmla="*/ 3055392 w 3796719"/>
              <a:gd name="connsiteY11" fmla="*/ 0 h 8209291"/>
              <a:gd name="connsiteX12" fmla="*/ 3444230 w 3796719"/>
              <a:gd name="connsiteY12" fmla="*/ 9942 h 8209291"/>
              <a:gd name="connsiteX13" fmla="*/ 3719936 w 3796719"/>
              <a:gd name="connsiteY13" fmla="*/ 164343 h 8209291"/>
              <a:gd name="connsiteX14" fmla="*/ 3793257 w 3796719"/>
              <a:gd name="connsiteY14" fmla="*/ 452608 h 8209291"/>
              <a:gd name="connsiteX15" fmla="*/ 3796573 w 3796719"/>
              <a:gd name="connsiteY15" fmla="*/ 4227548 h 8209291"/>
              <a:gd name="connsiteX16" fmla="*/ 3796572 w 3796719"/>
              <a:gd name="connsiteY16" fmla="*/ 7652260 h 8209291"/>
              <a:gd name="connsiteX17" fmla="*/ 3746477 w 3796719"/>
              <a:gd name="connsiteY17" fmla="*/ 8003479 h 8209291"/>
              <a:gd name="connsiteX18" fmla="*/ 3487027 w 3796719"/>
              <a:gd name="connsiteY18" fmla="*/ 8194659 h 8209291"/>
              <a:gd name="connsiteX19" fmla="*/ 3219619 w 3796719"/>
              <a:gd name="connsiteY19" fmla="*/ 8208908 h 8209291"/>
              <a:gd name="connsiteX20" fmla="*/ 504056 w 3796719"/>
              <a:gd name="connsiteY20" fmla="*/ 8208907 h 8209291"/>
              <a:gd name="connsiteX21" fmla="*/ 192855 w 3796719"/>
              <a:gd name="connsiteY21" fmla="*/ 8149598 h 8209291"/>
              <a:gd name="connsiteX22" fmla="*/ 17014 w 3796719"/>
              <a:gd name="connsiteY22" fmla="*/ 7899768 h 8209291"/>
              <a:gd name="connsiteX23" fmla="*/ 3743 w 3796719"/>
              <a:gd name="connsiteY23" fmla="*/ 7640662 h 8209291"/>
              <a:gd name="connsiteX24" fmla="*/ 4075 w 3796719"/>
              <a:gd name="connsiteY24" fmla="*/ 3842201 h 8209291"/>
              <a:gd name="connsiteX25" fmla="*/ 426 w 3796719"/>
              <a:gd name="connsiteY25" fmla="*/ 533455 h 8209291"/>
              <a:gd name="connsiteX26" fmla="*/ 66780 w 3796719"/>
              <a:gd name="connsiteY26" fmla="*/ 178594 h 8209291"/>
              <a:gd name="connsiteX27" fmla="*/ 98464 w 3796719"/>
              <a:gd name="connsiteY27" fmla="*/ 134431 h 8209291"/>
              <a:gd name="connsiteX28" fmla="*/ 131473 w 3796719"/>
              <a:gd name="connsiteY28" fmla="*/ 101301 h 8209291"/>
              <a:gd name="connsiteX29" fmla="*/ 198820 w 3796719"/>
              <a:gd name="connsiteY29" fmla="*/ 55249 h 820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796719" h="8209291">
                <a:moveTo>
                  <a:pt x="198820" y="55249"/>
                </a:moveTo>
                <a:cubicBezTo>
                  <a:pt x="271234" y="16578"/>
                  <a:pt x="356878" y="-336"/>
                  <a:pt x="438034" y="996"/>
                </a:cubicBezTo>
                <a:cubicBezTo>
                  <a:pt x="549841" y="-328"/>
                  <a:pt x="661649" y="2"/>
                  <a:pt x="773789" y="332"/>
                </a:cubicBezTo>
                <a:cubicBezTo>
                  <a:pt x="798670" y="-660"/>
                  <a:pt x="828531" y="10604"/>
                  <a:pt x="835500" y="37111"/>
                </a:cubicBezTo>
                <a:cubicBezTo>
                  <a:pt x="842798" y="74882"/>
                  <a:pt x="839480" y="114645"/>
                  <a:pt x="852420" y="151422"/>
                </a:cubicBezTo>
                <a:cubicBezTo>
                  <a:pt x="871329" y="214046"/>
                  <a:pt x="921427" y="265404"/>
                  <a:pt x="982806" y="287604"/>
                </a:cubicBezTo>
                <a:cubicBezTo>
                  <a:pt x="1035557" y="307814"/>
                  <a:pt x="1092954" y="301519"/>
                  <a:pt x="1148361" y="303175"/>
                </a:cubicBezTo>
                <a:cubicBezTo>
                  <a:pt x="1632087" y="304169"/>
                  <a:pt x="2115478" y="303839"/>
                  <a:pt x="2599205" y="303506"/>
                </a:cubicBezTo>
                <a:cubicBezTo>
                  <a:pt x="2657596" y="302182"/>
                  <a:pt x="2716652" y="305825"/>
                  <a:pt x="2775045" y="298536"/>
                </a:cubicBezTo>
                <a:cubicBezTo>
                  <a:pt x="2870928" y="284290"/>
                  <a:pt x="2949888" y="198472"/>
                  <a:pt x="2955528" y="101721"/>
                </a:cubicBezTo>
                <a:cubicBezTo>
                  <a:pt x="2959510" y="72232"/>
                  <a:pt x="2952875" y="34793"/>
                  <a:pt x="2979084" y="13587"/>
                </a:cubicBezTo>
                <a:cubicBezTo>
                  <a:pt x="3000317" y="-3975"/>
                  <a:pt x="3029846" y="995"/>
                  <a:pt x="3055392" y="0"/>
                </a:cubicBezTo>
                <a:cubicBezTo>
                  <a:pt x="3184784" y="1990"/>
                  <a:pt x="3315172" y="-3975"/>
                  <a:pt x="3444230" y="9942"/>
                </a:cubicBezTo>
                <a:cubicBezTo>
                  <a:pt x="3551393" y="21539"/>
                  <a:pt x="3658558" y="73225"/>
                  <a:pt x="3719936" y="164343"/>
                </a:cubicBezTo>
                <a:cubicBezTo>
                  <a:pt x="3778655" y="247844"/>
                  <a:pt x="3792923" y="352876"/>
                  <a:pt x="3793257" y="452608"/>
                </a:cubicBezTo>
                <a:cubicBezTo>
                  <a:pt x="3790933" y="1711032"/>
                  <a:pt x="3796904" y="2969124"/>
                  <a:pt x="3796573" y="4227548"/>
                </a:cubicBezTo>
                <a:cubicBezTo>
                  <a:pt x="3796573" y="5369006"/>
                  <a:pt x="3796904" y="6510798"/>
                  <a:pt x="3796572" y="7652260"/>
                </a:cubicBezTo>
                <a:cubicBezTo>
                  <a:pt x="3796241" y="7770216"/>
                  <a:pt x="3802877" y="7895462"/>
                  <a:pt x="3746477" y="8003479"/>
                </a:cubicBezTo>
                <a:cubicBezTo>
                  <a:pt x="3699030" y="8105860"/>
                  <a:pt x="3595186" y="8172129"/>
                  <a:pt x="3487027" y="8194659"/>
                </a:cubicBezTo>
                <a:cubicBezTo>
                  <a:pt x="3399107" y="8212220"/>
                  <a:pt x="3308867" y="8208245"/>
                  <a:pt x="3219619" y="8208908"/>
                </a:cubicBezTo>
                <a:cubicBezTo>
                  <a:pt x="2314209" y="8209240"/>
                  <a:pt x="1409132" y="8209572"/>
                  <a:pt x="504056" y="8208907"/>
                </a:cubicBezTo>
                <a:cubicBezTo>
                  <a:pt x="398221" y="8208246"/>
                  <a:pt x="286414" y="8204932"/>
                  <a:pt x="192855" y="8149598"/>
                </a:cubicBezTo>
                <a:cubicBezTo>
                  <a:pt x="98631" y="8100229"/>
                  <a:pt x="36920" y="8002484"/>
                  <a:pt x="17014" y="7899768"/>
                </a:cubicBezTo>
                <a:cubicBezTo>
                  <a:pt x="756" y="7814284"/>
                  <a:pt x="4408" y="7727143"/>
                  <a:pt x="3743" y="7640662"/>
                </a:cubicBezTo>
                <a:cubicBezTo>
                  <a:pt x="4073" y="6374288"/>
                  <a:pt x="4408" y="5108244"/>
                  <a:pt x="4075" y="3842201"/>
                </a:cubicBezTo>
                <a:cubicBezTo>
                  <a:pt x="4076" y="2739177"/>
                  <a:pt x="-1564" y="1636149"/>
                  <a:pt x="426" y="533455"/>
                </a:cubicBezTo>
                <a:cubicBezTo>
                  <a:pt x="1422" y="412848"/>
                  <a:pt x="94" y="284291"/>
                  <a:pt x="66780" y="178594"/>
                </a:cubicBezTo>
                <a:cubicBezTo>
                  <a:pt x="76152" y="162729"/>
                  <a:pt x="86775" y="148022"/>
                  <a:pt x="98464" y="134431"/>
                </a:cubicBezTo>
                <a:cubicBezTo>
                  <a:pt x="108691" y="122540"/>
                  <a:pt x="119735" y="111506"/>
                  <a:pt x="131473" y="101301"/>
                </a:cubicBezTo>
                <a:cubicBezTo>
                  <a:pt x="152015" y="83446"/>
                  <a:pt x="174683" y="68139"/>
                  <a:pt x="198820" y="552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8750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7283806" y="1833632"/>
            <a:ext cx="3724099" cy="6589817"/>
          </a:xfrm>
          <a:custGeom>
            <a:avLst/>
            <a:gdLst>
              <a:gd name="connsiteX0" fmla="*/ 0 w 3724099"/>
              <a:gd name="connsiteY0" fmla="*/ 0 h 6589817"/>
              <a:gd name="connsiteX1" fmla="*/ 3724099 w 3724099"/>
              <a:gd name="connsiteY1" fmla="*/ 0 h 6589817"/>
              <a:gd name="connsiteX2" fmla="*/ 3724099 w 3724099"/>
              <a:gd name="connsiteY2" fmla="*/ 6589817 h 6589817"/>
              <a:gd name="connsiteX3" fmla="*/ 0 w 3724099"/>
              <a:gd name="connsiteY3" fmla="*/ 6589817 h 658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4099" h="6589817">
                <a:moveTo>
                  <a:pt x="0" y="0"/>
                </a:moveTo>
                <a:lnTo>
                  <a:pt x="3724099" y="0"/>
                </a:lnTo>
                <a:lnTo>
                  <a:pt x="3724099" y="6589817"/>
                </a:lnTo>
                <a:lnTo>
                  <a:pt x="0" y="658981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53526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938040" y="1635871"/>
            <a:ext cx="5248987" cy="7015420"/>
          </a:xfrm>
          <a:custGeom>
            <a:avLst/>
            <a:gdLst>
              <a:gd name="connsiteX0" fmla="*/ 0 w 5248987"/>
              <a:gd name="connsiteY0" fmla="*/ 0 h 7015420"/>
              <a:gd name="connsiteX1" fmla="*/ 5248987 w 5248987"/>
              <a:gd name="connsiteY1" fmla="*/ 0 h 7015420"/>
              <a:gd name="connsiteX2" fmla="*/ 5248987 w 5248987"/>
              <a:gd name="connsiteY2" fmla="*/ 7015420 h 7015420"/>
              <a:gd name="connsiteX3" fmla="*/ 0 w 5248987"/>
              <a:gd name="connsiteY3" fmla="*/ 7015420 h 701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8987" h="7015420">
                <a:moveTo>
                  <a:pt x="0" y="0"/>
                </a:moveTo>
                <a:lnTo>
                  <a:pt x="5248987" y="0"/>
                </a:lnTo>
                <a:lnTo>
                  <a:pt x="5248987" y="7015420"/>
                </a:lnTo>
                <a:lnTo>
                  <a:pt x="0" y="7015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9863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9319-6C12-F742-BBC9-A7C77C4C4D8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96ED-7C45-AA44-9278-01036F37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509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-708986" y="1999302"/>
            <a:ext cx="9502723" cy="5988067"/>
          </a:xfrm>
          <a:custGeom>
            <a:avLst/>
            <a:gdLst>
              <a:gd name="connsiteX0" fmla="*/ 0 w 9502723"/>
              <a:gd name="connsiteY0" fmla="*/ 0 h 5988067"/>
              <a:gd name="connsiteX1" fmla="*/ 9502723 w 9502723"/>
              <a:gd name="connsiteY1" fmla="*/ 0 h 5988067"/>
              <a:gd name="connsiteX2" fmla="*/ 9502723 w 9502723"/>
              <a:gd name="connsiteY2" fmla="*/ 5988067 h 5988067"/>
              <a:gd name="connsiteX3" fmla="*/ 0 w 9502723"/>
              <a:gd name="connsiteY3" fmla="*/ 5988067 h 598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02723" h="5988067">
                <a:moveTo>
                  <a:pt x="0" y="0"/>
                </a:moveTo>
                <a:lnTo>
                  <a:pt x="9502723" y="0"/>
                </a:lnTo>
                <a:lnTo>
                  <a:pt x="9502723" y="5988067"/>
                </a:lnTo>
                <a:lnTo>
                  <a:pt x="0" y="598806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625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9437962" y="2269461"/>
            <a:ext cx="7725242" cy="4557865"/>
          </a:xfrm>
          <a:custGeom>
            <a:avLst/>
            <a:gdLst>
              <a:gd name="connsiteX0" fmla="*/ 0 w 7725242"/>
              <a:gd name="connsiteY0" fmla="*/ 0 h 4557865"/>
              <a:gd name="connsiteX1" fmla="*/ 7725242 w 7725242"/>
              <a:gd name="connsiteY1" fmla="*/ 0 h 4557865"/>
              <a:gd name="connsiteX2" fmla="*/ 7725242 w 7725242"/>
              <a:gd name="connsiteY2" fmla="*/ 4557865 h 4557865"/>
              <a:gd name="connsiteX3" fmla="*/ 0 w 7725242"/>
              <a:gd name="connsiteY3" fmla="*/ 4557865 h 455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5242" h="4557865">
                <a:moveTo>
                  <a:pt x="0" y="0"/>
                </a:moveTo>
                <a:lnTo>
                  <a:pt x="7725242" y="0"/>
                </a:lnTo>
                <a:lnTo>
                  <a:pt x="7725242" y="4557865"/>
                </a:lnTo>
                <a:lnTo>
                  <a:pt x="0" y="455786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07312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499864" y="3973554"/>
            <a:ext cx="5753756" cy="3394697"/>
          </a:xfrm>
          <a:custGeom>
            <a:avLst/>
            <a:gdLst>
              <a:gd name="connsiteX0" fmla="*/ 0 w 5753756"/>
              <a:gd name="connsiteY0" fmla="*/ 0 h 3394697"/>
              <a:gd name="connsiteX1" fmla="*/ 5753756 w 5753756"/>
              <a:gd name="connsiteY1" fmla="*/ 0 h 3394697"/>
              <a:gd name="connsiteX2" fmla="*/ 5753756 w 5753756"/>
              <a:gd name="connsiteY2" fmla="*/ 3394697 h 3394697"/>
              <a:gd name="connsiteX3" fmla="*/ 0 w 5753756"/>
              <a:gd name="connsiteY3" fmla="*/ 3394697 h 339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3756" h="3394697">
                <a:moveTo>
                  <a:pt x="0" y="0"/>
                </a:moveTo>
                <a:lnTo>
                  <a:pt x="5753756" y="0"/>
                </a:lnTo>
                <a:lnTo>
                  <a:pt x="5753756" y="3394697"/>
                </a:lnTo>
                <a:lnTo>
                  <a:pt x="0" y="339469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1014245" y="5134487"/>
            <a:ext cx="2617954" cy="3498969"/>
          </a:xfrm>
          <a:custGeom>
            <a:avLst/>
            <a:gdLst>
              <a:gd name="connsiteX0" fmla="*/ 0 w 2617954"/>
              <a:gd name="connsiteY0" fmla="*/ 0 h 3498969"/>
              <a:gd name="connsiteX1" fmla="*/ 2617954 w 2617954"/>
              <a:gd name="connsiteY1" fmla="*/ 0 h 3498969"/>
              <a:gd name="connsiteX2" fmla="*/ 2617954 w 2617954"/>
              <a:gd name="connsiteY2" fmla="*/ 3498969 h 3498969"/>
              <a:gd name="connsiteX3" fmla="*/ 0 w 2617954"/>
              <a:gd name="connsiteY3" fmla="*/ 3498969 h 349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7954" h="3498969">
                <a:moveTo>
                  <a:pt x="0" y="0"/>
                </a:moveTo>
                <a:lnTo>
                  <a:pt x="2617954" y="0"/>
                </a:lnTo>
                <a:lnTo>
                  <a:pt x="2617954" y="3498969"/>
                </a:lnTo>
                <a:lnTo>
                  <a:pt x="0" y="34989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251177" y="6152267"/>
            <a:ext cx="1245698" cy="2693451"/>
          </a:xfrm>
          <a:custGeom>
            <a:avLst/>
            <a:gdLst>
              <a:gd name="connsiteX0" fmla="*/ 1002470 w 1245698"/>
              <a:gd name="connsiteY0" fmla="*/ 0 h 2693451"/>
              <a:gd name="connsiteX1" fmla="*/ 1130046 w 1245698"/>
              <a:gd name="connsiteY1" fmla="*/ 3263 h 2693451"/>
              <a:gd name="connsiteX2" fmla="*/ 1220504 w 1245698"/>
              <a:gd name="connsiteY2" fmla="*/ 53921 h 2693451"/>
              <a:gd name="connsiteX3" fmla="*/ 1244562 w 1245698"/>
              <a:gd name="connsiteY3" fmla="*/ 148500 h 2693451"/>
              <a:gd name="connsiteX4" fmla="*/ 1245650 w 1245698"/>
              <a:gd name="connsiteY4" fmla="*/ 1387050 h 2693451"/>
              <a:gd name="connsiteX5" fmla="*/ 1245650 w 1245698"/>
              <a:gd name="connsiteY5" fmla="*/ 2510691 h 2693451"/>
              <a:gd name="connsiteX6" fmla="*/ 1229213 w 1245698"/>
              <a:gd name="connsiteY6" fmla="*/ 2625925 h 2693451"/>
              <a:gd name="connsiteX7" fmla="*/ 1144090 w 1245698"/>
              <a:gd name="connsiteY7" fmla="*/ 2688652 h 2693451"/>
              <a:gd name="connsiteX8" fmla="*/ 1056353 w 1245698"/>
              <a:gd name="connsiteY8" fmla="*/ 2693326 h 2693451"/>
              <a:gd name="connsiteX9" fmla="*/ 165381 w 1245698"/>
              <a:gd name="connsiteY9" fmla="*/ 2693326 h 2693451"/>
              <a:gd name="connsiteX10" fmla="*/ 63276 w 1245698"/>
              <a:gd name="connsiteY10" fmla="*/ 2673867 h 2693451"/>
              <a:gd name="connsiteX11" fmla="*/ 5582 w 1245698"/>
              <a:gd name="connsiteY11" fmla="*/ 2591898 h 2693451"/>
              <a:gd name="connsiteX12" fmla="*/ 1228 w 1245698"/>
              <a:gd name="connsiteY12" fmla="*/ 2506886 h 2693451"/>
              <a:gd name="connsiteX13" fmla="*/ 1337 w 1245698"/>
              <a:gd name="connsiteY13" fmla="*/ 1260618 h 2693451"/>
              <a:gd name="connsiteX14" fmla="*/ 140 w 1245698"/>
              <a:gd name="connsiteY14" fmla="*/ 175026 h 2693451"/>
              <a:gd name="connsiteX15" fmla="*/ 21911 w 1245698"/>
              <a:gd name="connsiteY15" fmla="*/ 58596 h 2693451"/>
              <a:gd name="connsiteX16" fmla="*/ 143719 w 1245698"/>
              <a:gd name="connsiteY16" fmla="*/ 326 h 2693451"/>
              <a:gd name="connsiteX17" fmla="*/ 253879 w 1245698"/>
              <a:gd name="connsiteY17" fmla="*/ 109 h 2693451"/>
              <a:gd name="connsiteX18" fmla="*/ 274126 w 1245698"/>
              <a:gd name="connsiteY18" fmla="*/ 12176 h 2693451"/>
              <a:gd name="connsiteX19" fmla="*/ 279677 w 1245698"/>
              <a:gd name="connsiteY19" fmla="*/ 49681 h 2693451"/>
              <a:gd name="connsiteX20" fmla="*/ 322457 w 1245698"/>
              <a:gd name="connsiteY20" fmla="*/ 94362 h 2693451"/>
              <a:gd name="connsiteX21" fmla="*/ 376775 w 1245698"/>
              <a:gd name="connsiteY21" fmla="*/ 99472 h 2693451"/>
              <a:gd name="connsiteX22" fmla="*/ 852795 w 1245698"/>
              <a:gd name="connsiteY22" fmla="*/ 99580 h 2693451"/>
              <a:gd name="connsiteX23" fmla="*/ 910489 w 1245698"/>
              <a:gd name="connsiteY23" fmla="*/ 97950 h 2693451"/>
              <a:gd name="connsiteX24" fmla="*/ 969705 w 1245698"/>
              <a:gd name="connsiteY24" fmla="*/ 33375 h 2693451"/>
              <a:gd name="connsiteX25" fmla="*/ 977434 w 1245698"/>
              <a:gd name="connsiteY25" fmla="*/ 4457 h 2693451"/>
              <a:gd name="connsiteX26" fmla="*/ 1002470 w 1245698"/>
              <a:gd name="connsiteY26" fmla="*/ 0 h 269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45698" h="2693451">
                <a:moveTo>
                  <a:pt x="1002470" y="0"/>
                </a:moveTo>
                <a:cubicBezTo>
                  <a:pt x="1044923" y="653"/>
                  <a:pt x="1087703" y="-1304"/>
                  <a:pt x="1130046" y="3263"/>
                </a:cubicBezTo>
                <a:cubicBezTo>
                  <a:pt x="1165207" y="7067"/>
                  <a:pt x="1200367" y="24026"/>
                  <a:pt x="1220504" y="53921"/>
                </a:cubicBezTo>
                <a:cubicBezTo>
                  <a:pt x="1239772" y="81317"/>
                  <a:pt x="1244453" y="115778"/>
                  <a:pt x="1244562" y="148500"/>
                </a:cubicBezTo>
                <a:cubicBezTo>
                  <a:pt x="1243800" y="561387"/>
                  <a:pt x="1245759" y="974163"/>
                  <a:pt x="1245650" y="1387050"/>
                </a:cubicBezTo>
                <a:cubicBezTo>
                  <a:pt x="1245650" y="1761561"/>
                  <a:pt x="1245759" y="2136179"/>
                  <a:pt x="1245650" y="2510691"/>
                </a:cubicBezTo>
                <a:cubicBezTo>
                  <a:pt x="1245542" y="2549392"/>
                  <a:pt x="1247719" y="2590485"/>
                  <a:pt x="1229213" y="2625925"/>
                </a:cubicBezTo>
                <a:cubicBezTo>
                  <a:pt x="1213647" y="2659516"/>
                  <a:pt x="1179576" y="2681260"/>
                  <a:pt x="1144090" y="2688652"/>
                </a:cubicBezTo>
                <a:cubicBezTo>
                  <a:pt x="1115243" y="2694412"/>
                  <a:pt x="1085635" y="2693109"/>
                  <a:pt x="1056353" y="2693326"/>
                </a:cubicBezTo>
                <a:cubicBezTo>
                  <a:pt x="759289" y="2693435"/>
                  <a:pt x="462335" y="2693543"/>
                  <a:pt x="165381" y="2693326"/>
                </a:cubicBezTo>
                <a:cubicBezTo>
                  <a:pt x="130657" y="2693109"/>
                  <a:pt x="93973" y="2692021"/>
                  <a:pt x="63276" y="2673867"/>
                </a:cubicBezTo>
                <a:cubicBezTo>
                  <a:pt x="32360" y="2657669"/>
                  <a:pt x="12114" y="2625598"/>
                  <a:pt x="5582" y="2591898"/>
                </a:cubicBezTo>
                <a:cubicBezTo>
                  <a:pt x="248" y="2563850"/>
                  <a:pt x="1446" y="2535259"/>
                  <a:pt x="1228" y="2506886"/>
                </a:cubicBezTo>
                <a:cubicBezTo>
                  <a:pt x="1337" y="2091391"/>
                  <a:pt x="1446" y="1676005"/>
                  <a:pt x="1337" y="1260618"/>
                </a:cubicBezTo>
                <a:cubicBezTo>
                  <a:pt x="1337" y="898717"/>
                  <a:pt x="-513" y="536818"/>
                  <a:pt x="140" y="175026"/>
                </a:cubicBezTo>
                <a:cubicBezTo>
                  <a:pt x="466" y="135455"/>
                  <a:pt x="31" y="93274"/>
                  <a:pt x="21911" y="58596"/>
                </a:cubicBezTo>
                <a:cubicBezTo>
                  <a:pt x="46512" y="16959"/>
                  <a:pt x="97347" y="-434"/>
                  <a:pt x="143719" y="326"/>
                </a:cubicBezTo>
                <a:cubicBezTo>
                  <a:pt x="180403" y="-108"/>
                  <a:pt x="217086" y="0"/>
                  <a:pt x="253879" y="109"/>
                </a:cubicBezTo>
                <a:cubicBezTo>
                  <a:pt x="262044" y="-217"/>
                  <a:pt x="271840" y="3480"/>
                  <a:pt x="274126" y="12176"/>
                </a:cubicBezTo>
                <a:cubicBezTo>
                  <a:pt x="276521" y="24569"/>
                  <a:pt x="275433" y="37615"/>
                  <a:pt x="279677" y="49681"/>
                </a:cubicBezTo>
                <a:cubicBezTo>
                  <a:pt x="285882" y="70228"/>
                  <a:pt x="302319" y="87078"/>
                  <a:pt x="322457" y="94362"/>
                </a:cubicBezTo>
                <a:cubicBezTo>
                  <a:pt x="339765" y="100994"/>
                  <a:pt x="358597" y="98928"/>
                  <a:pt x="376775" y="99472"/>
                </a:cubicBezTo>
                <a:cubicBezTo>
                  <a:pt x="535485" y="99798"/>
                  <a:pt x="694086" y="99689"/>
                  <a:pt x="852795" y="99580"/>
                </a:cubicBezTo>
                <a:cubicBezTo>
                  <a:pt x="871953" y="99146"/>
                  <a:pt x="891329" y="100341"/>
                  <a:pt x="910489" y="97950"/>
                </a:cubicBezTo>
                <a:cubicBezTo>
                  <a:pt x="941947" y="93274"/>
                  <a:pt x="967854" y="65119"/>
                  <a:pt x="969705" y="33375"/>
                </a:cubicBezTo>
                <a:cubicBezTo>
                  <a:pt x="971011" y="23700"/>
                  <a:pt x="968834" y="11415"/>
                  <a:pt x="977434" y="4457"/>
                </a:cubicBezTo>
                <a:cubicBezTo>
                  <a:pt x="984400" y="-1304"/>
                  <a:pt x="994088" y="326"/>
                  <a:pt x="100247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20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7999" cy="7658100"/>
          </a:xfrm>
          <a:custGeom>
            <a:avLst/>
            <a:gdLst>
              <a:gd name="connsiteX0" fmla="*/ 0 w 18287999"/>
              <a:gd name="connsiteY0" fmla="*/ 0 h 7658100"/>
              <a:gd name="connsiteX1" fmla="*/ 18287999 w 18287999"/>
              <a:gd name="connsiteY1" fmla="*/ 0 h 7658100"/>
              <a:gd name="connsiteX2" fmla="*/ 18287999 w 18287999"/>
              <a:gd name="connsiteY2" fmla="*/ 7658100 h 7658100"/>
              <a:gd name="connsiteX3" fmla="*/ 0 w 18287999"/>
              <a:gd name="connsiteY3" fmla="*/ 7658100 h 765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7999" h="7658100">
                <a:moveTo>
                  <a:pt x="0" y="0"/>
                </a:moveTo>
                <a:lnTo>
                  <a:pt x="18287999" y="0"/>
                </a:lnTo>
                <a:lnTo>
                  <a:pt x="18287999" y="7658100"/>
                </a:lnTo>
                <a:lnTo>
                  <a:pt x="0" y="76581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0319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156562" y="0"/>
            <a:ext cx="12131438" cy="10287000"/>
          </a:xfrm>
          <a:custGeom>
            <a:avLst/>
            <a:gdLst>
              <a:gd name="connsiteX0" fmla="*/ 5939200 w 12131438"/>
              <a:gd name="connsiteY0" fmla="*/ 0 h 10287000"/>
              <a:gd name="connsiteX1" fmla="*/ 11639826 w 12131438"/>
              <a:gd name="connsiteY1" fmla="*/ 0 h 10287000"/>
              <a:gd name="connsiteX2" fmla="*/ 12094566 w 12131438"/>
              <a:gd name="connsiteY2" fmla="*/ 0 h 10287000"/>
              <a:gd name="connsiteX3" fmla="*/ 12131438 w 12131438"/>
              <a:gd name="connsiteY3" fmla="*/ 0 h 10287000"/>
              <a:gd name="connsiteX4" fmla="*/ 12131438 w 12131438"/>
              <a:gd name="connsiteY4" fmla="*/ 10287000 h 10287000"/>
              <a:gd name="connsiteX5" fmla="*/ 12094566 w 12131438"/>
              <a:gd name="connsiteY5" fmla="*/ 10287000 h 10287000"/>
              <a:gd name="connsiteX6" fmla="*/ 11639826 w 12131438"/>
              <a:gd name="connsiteY6" fmla="*/ 10287000 h 10287000"/>
              <a:gd name="connsiteX7" fmla="*/ 0 w 12131438"/>
              <a:gd name="connsiteY7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31438" h="10287000">
                <a:moveTo>
                  <a:pt x="5939200" y="0"/>
                </a:moveTo>
                <a:lnTo>
                  <a:pt x="11639826" y="0"/>
                </a:lnTo>
                <a:lnTo>
                  <a:pt x="12094566" y="0"/>
                </a:lnTo>
                <a:lnTo>
                  <a:pt x="12131438" y="0"/>
                </a:lnTo>
                <a:lnTo>
                  <a:pt x="12131438" y="10287000"/>
                </a:lnTo>
                <a:lnTo>
                  <a:pt x="12094566" y="10287000"/>
                </a:lnTo>
                <a:lnTo>
                  <a:pt x="11639826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89364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11529398" y="5348442"/>
            <a:ext cx="976158" cy="976158"/>
          </a:xfrm>
          <a:custGeom>
            <a:avLst/>
            <a:gdLst>
              <a:gd name="connsiteX0" fmla="*/ 488079 w 976158"/>
              <a:gd name="connsiteY0" fmla="*/ 0 h 976158"/>
              <a:gd name="connsiteX1" fmla="*/ 976158 w 976158"/>
              <a:gd name="connsiteY1" fmla="*/ 488079 h 976158"/>
              <a:gd name="connsiteX2" fmla="*/ 488079 w 976158"/>
              <a:gd name="connsiteY2" fmla="*/ 976158 h 976158"/>
              <a:gd name="connsiteX3" fmla="*/ 0 w 976158"/>
              <a:gd name="connsiteY3" fmla="*/ 488079 h 976158"/>
              <a:gd name="connsiteX4" fmla="*/ 488079 w 976158"/>
              <a:gd name="connsiteY4" fmla="*/ 0 h 97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158" h="976158">
                <a:moveTo>
                  <a:pt x="488079" y="0"/>
                </a:moveTo>
                <a:cubicBezTo>
                  <a:pt x="757638" y="0"/>
                  <a:pt x="976158" y="218520"/>
                  <a:pt x="976158" y="488079"/>
                </a:cubicBezTo>
                <a:cubicBezTo>
                  <a:pt x="976158" y="757638"/>
                  <a:pt x="757638" y="976158"/>
                  <a:pt x="488079" y="976158"/>
                </a:cubicBezTo>
                <a:cubicBezTo>
                  <a:pt x="218520" y="976158"/>
                  <a:pt x="0" y="757638"/>
                  <a:pt x="0" y="488079"/>
                </a:cubicBezTo>
                <a:cubicBezTo>
                  <a:pt x="0" y="218520"/>
                  <a:pt x="218520" y="0"/>
                  <a:pt x="48807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2581295" y="5348442"/>
            <a:ext cx="976158" cy="976158"/>
          </a:xfrm>
          <a:custGeom>
            <a:avLst/>
            <a:gdLst>
              <a:gd name="connsiteX0" fmla="*/ 488079 w 976158"/>
              <a:gd name="connsiteY0" fmla="*/ 0 h 976158"/>
              <a:gd name="connsiteX1" fmla="*/ 976158 w 976158"/>
              <a:gd name="connsiteY1" fmla="*/ 488079 h 976158"/>
              <a:gd name="connsiteX2" fmla="*/ 488079 w 976158"/>
              <a:gd name="connsiteY2" fmla="*/ 976158 h 976158"/>
              <a:gd name="connsiteX3" fmla="*/ 0 w 976158"/>
              <a:gd name="connsiteY3" fmla="*/ 488079 h 976158"/>
              <a:gd name="connsiteX4" fmla="*/ 488079 w 976158"/>
              <a:gd name="connsiteY4" fmla="*/ 0 h 97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158" h="976158">
                <a:moveTo>
                  <a:pt x="488079" y="0"/>
                </a:moveTo>
                <a:cubicBezTo>
                  <a:pt x="757638" y="0"/>
                  <a:pt x="976158" y="218520"/>
                  <a:pt x="976158" y="488079"/>
                </a:cubicBezTo>
                <a:cubicBezTo>
                  <a:pt x="976158" y="757638"/>
                  <a:pt x="757638" y="976158"/>
                  <a:pt x="488079" y="976158"/>
                </a:cubicBezTo>
                <a:cubicBezTo>
                  <a:pt x="218520" y="976158"/>
                  <a:pt x="0" y="757638"/>
                  <a:pt x="0" y="488079"/>
                </a:cubicBezTo>
                <a:cubicBezTo>
                  <a:pt x="0" y="218520"/>
                  <a:pt x="218520" y="0"/>
                  <a:pt x="48807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0477501" y="5348442"/>
            <a:ext cx="976158" cy="976158"/>
          </a:xfrm>
          <a:custGeom>
            <a:avLst/>
            <a:gdLst>
              <a:gd name="connsiteX0" fmla="*/ 488079 w 976158"/>
              <a:gd name="connsiteY0" fmla="*/ 0 h 976158"/>
              <a:gd name="connsiteX1" fmla="*/ 976158 w 976158"/>
              <a:gd name="connsiteY1" fmla="*/ 488079 h 976158"/>
              <a:gd name="connsiteX2" fmla="*/ 488079 w 976158"/>
              <a:gd name="connsiteY2" fmla="*/ 976158 h 976158"/>
              <a:gd name="connsiteX3" fmla="*/ 0 w 976158"/>
              <a:gd name="connsiteY3" fmla="*/ 488079 h 976158"/>
              <a:gd name="connsiteX4" fmla="*/ 488079 w 976158"/>
              <a:gd name="connsiteY4" fmla="*/ 0 h 97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158" h="976158">
                <a:moveTo>
                  <a:pt x="488079" y="0"/>
                </a:moveTo>
                <a:cubicBezTo>
                  <a:pt x="757638" y="0"/>
                  <a:pt x="976158" y="218520"/>
                  <a:pt x="976158" y="488079"/>
                </a:cubicBezTo>
                <a:cubicBezTo>
                  <a:pt x="976158" y="757638"/>
                  <a:pt x="757638" y="976158"/>
                  <a:pt x="488079" y="976158"/>
                </a:cubicBezTo>
                <a:cubicBezTo>
                  <a:pt x="218520" y="976158"/>
                  <a:pt x="0" y="757638"/>
                  <a:pt x="0" y="488079"/>
                </a:cubicBezTo>
                <a:cubicBezTo>
                  <a:pt x="0" y="218520"/>
                  <a:pt x="218520" y="0"/>
                  <a:pt x="48807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1685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000500" y="6012180"/>
            <a:ext cx="3848100" cy="1224976"/>
          </a:xfrm>
          <a:custGeom>
            <a:avLst/>
            <a:gdLst>
              <a:gd name="connsiteX0" fmla="*/ 0 w 3848100"/>
              <a:gd name="connsiteY0" fmla="*/ 0 h 1224976"/>
              <a:gd name="connsiteX1" fmla="*/ 3848100 w 3848100"/>
              <a:gd name="connsiteY1" fmla="*/ 0 h 1224976"/>
              <a:gd name="connsiteX2" fmla="*/ 3848100 w 3848100"/>
              <a:gd name="connsiteY2" fmla="*/ 1224976 h 1224976"/>
              <a:gd name="connsiteX3" fmla="*/ 0 w 3848100"/>
              <a:gd name="connsiteY3" fmla="*/ 1224976 h 122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8100" h="1224976">
                <a:moveTo>
                  <a:pt x="0" y="0"/>
                </a:moveTo>
                <a:lnTo>
                  <a:pt x="3848100" y="0"/>
                </a:lnTo>
                <a:lnTo>
                  <a:pt x="3848100" y="1224976"/>
                </a:lnTo>
                <a:lnTo>
                  <a:pt x="0" y="12249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485472" y="815619"/>
            <a:ext cx="984141" cy="292455"/>
            <a:chOff x="16684042" y="834670"/>
            <a:chExt cx="788746" cy="234390"/>
          </a:xfrm>
        </p:grpSpPr>
        <p:sp>
          <p:nvSpPr>
            <p:cNvPr id="9" name="Freeform 8"/>
            <p:cNvSpPr/>
            <p:nvPr userDrawn="1"/>
          </p:nvSpPr>
          <p:spPr>
            <a:xfrm>
              <a:off x="16960418" y="834670"/>
              <a:ext cx="224638" cy="231953"/>
            </a:xfrm>
            <a:custGeom>
              <a:avLst/>
              <a:gdLst/>
              <a:ahLst/>
              <a:cxnLst/>
              <a:rect l="l" t="t" r="r" b="b"/>
              <a:pathLst>
                <a:path w="224638" h="231953">
                  <a:moveTo>
                    <a:pt x="0" y="0"/>
                  </a:moveTo>
                  <a:cubicBezTo>
                    <a:pt x="1016" y="1423"/>
                    <a:pt x="3252" y="4623"/>
                    <a:pt x="6706" y="9601"/>
                  </a:cubicBezTo>
                  <a:cubicBezTo>
                    <a:pt x="10160" y="14580"/>
                    <a:pt x="14478" y="20676"/>
                    <a:pt x="19660" y="27889"/>
                  </a:cubicBezTo>
                  <a:cubicBezTo>
                    <a:pt x="24842" y="35103"/>
                    <a:pt x="30632" y="43079"/>
                    <a:pt x="37034" y="51816"/>
                  </a:cubicBezTo>
                  <a:cubicBezTo>
                    <a:pt x="43434" y="60554"/>
                    <a:pt x="49936" y="69444"/>
                    <a:pt x="56540" y="78486"/>
                  </a:cubicBezTo>
                  <a:cubicBezTo>
                    <a:pt x="63144" y="87529"/>
                    <a:pt x="69596" y="96368"/>
                    <a:pt x="75896" y="105004"/>
                  </a:cubicBezTo>
                  <a:cubicBezTo>
                    <a:pt x="82194" y="113640"/>
                    <a:pt x="87884" y="121514"/>
                    <a:pt x="92964" y="128626"/>
                  </a:cubicBezTo>
                  <a:cubicBezTo>
                    <a:pt x="98044" y="135738"/>
                    <a:pt x="102362" y="141681"/>
                    <a:pt x="105918" y="146457"/>
                  </a:cubicBezTo>
                  <a:cubicBezTo>
                    <a:pt x="109474" y="151232"/>
                    <a:pt x="111658" y="154229"/>
                    <a:pt x="112472" y="155448"/>
                  </a:cubicBezTo>
                  <a:cubicBezTo>
                    <a:pt x="112878" y="154839"/>
                    <a:pt x="114706" y="152248"/>
                    <a:pt x="117958" y="147676"/>
                  </a:cubicBezTo>
                  <a:cubicBezTo>
                    <a:pt x="121210" y="143104"/>
                    <a:pt x="125324" y="137363"/>
                    <a:pt x="130302" y="130455"/>
                  </a:cubicBezTo>
                  <a:cubicBezTo>
                    <a:pt x="135280" y="123546"/>
                    <a:pt x="140920" y="115672"/>
                    <a:pt x="147218" y="106833"/>
                  </a:cubicBezTo>
                  <a:cubicBezTo>
                    <a:pt x="153518" y="97993"/>
                    <a:pt x="160020" y="89002"/>
                    <a:pt x="166726" y="79858"/>
                  </a:cubicBezTo>
                  <a:cubicBezTo>
                    <a:pt x="173432" y="70714"/>
                    <a:pt x="179984" y="61671"/>
                    <a:pt x="186386" y="52731"/>
                  </a:cubicBezTo>
                  <a:cubicBezTo>
                    <a:pt x="192786" y="43790"/>
                    <a:pt x="198678" y="35662"/>
                    <a:pt x="204064" y="28347"/>
                  </a:cubicBezTo>
                  <a:cubicBezTo>
                    <a:pt x="209448" y="21031"/>
                    <a:pt x="213970" y="14834"/>
                    <a:pt x="217628" y="9754"/>
                  </a:cubicBezTo>
                  <a:cubicBezTo>
                    <a:pt x="221286" y="4674"/>
                    <a:pt x="223622" y="1423"/>
                    <a:pt x="224638" y="0"/>
                  </a:cubicBezTo>
                  <a:lnTo>
                    <a:pt x="224638" y="231953"/>
                  </a:lnTo>
                  <a:lnTo>
                    <a:pt x="184710" y="231953"/>
                  </a:lnTo>
                  <a:lnTo>
                    <a:pt x="184710" y="118567"/>
                  </a:lnTo>
                  <a:cubicBezTo>
                    <a:pt x="184710" y="116942"/>
                    <a:pt x="184912" y="115215"/>
                    <a:pt x="185318" y="113386"/>
                  </a:cubicBezTo>
                  <a:cubicBezTo>
                    <a:pt x="185724" y="111557"/>
                    <a:pt x="185928" y="110439"/>
                    <a:pt x="185928" y="110033"/>
                  </a:cubicBezTo>
                  <a:lnTo>
                    <a:pt x="112472" y="215799"/>
                  </a:lnTo>
                  <a:cubicBezTo>
                    <a:pt x="111456" y="214579"/>
                    <a:pt x="108966" y="211227"/>
                    <a:pt x="105004" y="205740"/>
                  </a:cubicBezTo>
                  <a:cubicBezTo>
                    <a:pt x="101042" y="200254"/>
                    <a:pt x="96318" y="193751"/>
                    <a:pt x="90830" y="186233"/>
                  </a:cubicBezTo>
                  <a:cubicBezTo>
                    <a:pt x="85344" y="178715"/>
                    <a:pt x="79554" y="170637"/>
                    <a:pt x="73458" y="162001"/>
                  </a:cubicBezTo>
                  <a:cubicBezTo>
                    <a:pt x="67362" y="153365"/>
                    <a:pt x="61620" y="145339"/>
                    <a:pt x="56236" y="137922"/>
                  </a:cubicBezTo>
                  <a:cubicBezTo>
                    <a:pt x="50850" y="130505"/>
                    <a:pt x="46278" y="124206"/>
                    <a:pt x="42520" y="119025"/>
                  </a:cubicBezTo>
                  <a:cubicBezTo>
                    <a:pt x="38760" y="113843"/>
                    <a:pt x="36678" y="110846"/>
                    <a:pt x="36272" y="110033"/>
                  </a:cubicBezTo>
                  <a:cubicBezTo>
                    <a:pt x="36272" y="110439"/>
                    <a:pt x="36474" y="111557"/>
                    <a:pt x="36882" y="113386"/>
                  </a:cubicBezTo>
                  <a:cubicBezTo>
                    <a:pt x="37288" y="115215"/>
                    <a:pt x="37490" y="116942"/>
                    <a:pt x="37490" y="118567"/>
                  </a:cubicBezTo>
                  <a:lnTo>
                    <a:pt x="37490" y="231953"/>
                  </a:lnTo>
                  <a:lnTo>
                    <a:pt x="0" y="23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16684042" y="843204"/>
              <a:ext cx="157581" cy="225856"/>
            </a:xfrm>
            <a:custGeom>
              <a:avLst/>
              <a:gdLst/>
              <a:ahLst/>
              <a:cxnLst/>
              <a:rect l="l" t="t" r="r" b="b"/>
              <a:pathLst>
                <a:path w="157581" h="225856">
                  <a:moveTo>
                    <a:pt x="85649" y="0"/>
                  </a:moveTo>
                  <a:cubicBezTo>
                    <a:pt x="93573" y="0"/>
                    <a:pt x="101245" y="660"/>
                    <a:pt x="108661" y="1981"/>
                  </a:cubicBezTo>
                  <a:cubicBezTo>
                    <a:pt x="116077" y="3302"/>
                    <a:pt x="122733" y="4775"/>
                    <a:pt x="128625" y="6400"/>
                  </a:cubicBezTo>
                  <a:cubicBezTo>
                    <a:pt x="134519" y="8026"/>
                    <a:pt x="139395" y="9601"/>
                    <a:pt x="143255" y="11125"/>
                  </a:cubicBezTo>
                  <a:cubicBezTo>
                    <a:pt x="147117" y="12649"/>
                    <a:pt x="149453" y="13512"/>
                    <a:pt x="150267" y="13716"/>
                  </a:cubicBezTo>
                  <a:lnTo>
                    <a:pt x="136855" y="44196"/>
                  </a:lnTo>
                  <a:cubicBezTo>
                    <a:pt x="128321" y="41148"/>
                    <a:pt x="119887" y="38709"/>
                    <a:pt x="111557" y="36880"/>
                  </a:cubicBezTo>
                  <a:cubicBezTo>
                    <a:pt x="103225" y="35052"/>
                    <a:pt x="95503" y="34137"/>
                    <a:pt x="88392" y="34137"/>
                  </a:cubicBezTo>
                  <a:cubicBezTo>
                    <a:pt x="75997" y="34137"/>
                    <a:pt x="66192" y="36576"/>
                    <a:pt x="58979" y="41452"/>
                  </a:cubicBezTo>
                  <a:cubicBezTo>
                    <a:pt x="51765" y="46329"/>
                    <a:pt x="48158" y="52527"/>
                    <a:pt x="48158" y="60045"/>
                  </a:cubicBezTo>
                  <a:cubicBezTo>
                    <a:pt x="48158" y="66548"/>
                    <a:pt x="50851" y="71831"/>
                    <a:pt x="56235" y="75895"/>
                  </a:cubicBezTo>
                  <a:cubicBezTo>
                    <a:pt x="61620" y="79959"/>
                    <a:pt x="68377" y="83616"/>
                    <a:pt x="76505" y="86868"/>
                  </a:cubicBezTo>
                  <a:cubicBezTo>
                    <a:pt x="84633" y="90119"/>
                    <a:pt x="93421" y="93421"/>
                    <a:pt x="102869" y="96774"/>
                  </a:cubicBezTo>
                  <a:cubicBezTo>
                    <a:pt x="112319" y="100126"/>
                    <a:pt x="121107" y="104444"/>
                    <a:pt x="129235" y="109728"/>
                  </a:cubicBezTo>
                  <a:cubicBezTo>
                    <a:pt x="137363" y="115011"/>
                    <a:pt x="144119" y="121716"/>
                    <a:pt x="149505" y="129844"/>
                  </a:cubicBezTo>
                  <a:cubicBezTo>
                    <a:pt x="154889" y="137972"/>
                    <a:pt x="157581" y="148336"/>
                    <a:pt x="157581" y="160934"/>
                  </a:cubicBezTo>
                  <a:cubicBezTo>
                    <a:pt x="157581" y="170688"/>
                    <a:pt x="155803" y="179527"/>
                    <a:pt x="152247" y="187452"/>
                  </a:cubicBezTo>
                  <a:cubicBezTo>
                    <a:pt x="148691" y="195376"/>
                    <a:pt x="143357" y="202184"/>
                    <a:pt x="136245" y="207873"/>
                  </a:cubicBezTo>
                  <a:cubicBezTo>
                    <a:pt x="129133" y="213563"/>
                    <a:pt x="120141" y="217982"/>
                    <a:pt x="109271" y="221132"/>
                  </a:cubicBezTo>
                  <a:cubicBezTo>
                    <a:pt x="98399" y="224282"/>
                    <a:pt x="85649" y="225856"/>
                    <a:pt x="71018" y="225856"/>
                  </a:cubicBezTo>
                  <a:cubicBezTo>
                    <a:pt x="62077" y="225856"/>
                    <a:pt x="53949" y="225247"/>
                    <a:pt x="46634" y="224028"/>
                  </a:cubicBezTo>
                  <a:cubicBezTo>
                    <a:pt x="39319" y="222808"/>
                    <a:pt x="32766" y="221284"/>
                    <a:pt x="26975" y="219456"/>
                  </a:cubicBezTo>
                  <a:cubicBezTo>
                    <a:pt x="21183" y="217627"/>
                    <a:pt x="16053" y="215646"/>
                    <a:pt x="11582" y="213512"/>
                  </a:cubicBezTo>
                  <a:cubicBezTo>
                    <a:pt x="7112" y="211378"/>
                    <a:pt x="3251" y="209296"/>
                    <a:pt x="0" y="207264"/>
                  </a:cubicBezTo>
                  <a:lnTo>
                    <a:pt x="16154" y="174650"/>
                  </a:lnTo>
                  <a:cubicBezTo>
                    <a:pt x="24689" y="179324"/>
                    <a:pt x="33833" y="182930"/>
                    <a:pt x="43586" y="185470"/>
                  </a:cubicBezTo>
                  <a:cubicBezTo>
                    <a:pt x="53340" y="188010"/>
                    <a:pt x="61976" y="189280"/>
                    <a:pt x="69494" y="189280"/>
                  </a:cubicBezTo>
                  <a:cubicBezTo>
                    <a:pt x="73152" y="189280"/>
                    <a:pt x="77876" y="188874"/>
                    <a:pt x="83667" y="188061"/>
                  </a:cubicBezTo>
                  <a:cubicBezTo>
                    <a:pt x="89459" y="187248"/>
                    <a:pt x="95097" y="185724"/>
                    <a:pt x="100583" y="183489"/>
                  </a:cubicBezTo>
                  <a:cubicBezTo>
                    <a:pt x="106071" y="181254"/>
                    <a:pt x="110795" y="178206"/>
                    <a:pt x="114757" y="174345"/>
                  </a:cubicBezTo>
                  <a:cubicBezTo>
                    <a:pt x="118719" y="170484"/>
                    <a:pt x="120701" y="165506"/>
                    <a:pt x="120701" y="159410"/>
                  </a:cubicBezTo>
                  <a:cubicBezTo>
                    <a:pt x="120701" y="152298"/>
                    <a:pt x="118009" y="146456"/>
                    <a:pt x="112623" y="141884"/>
                  </a:cubicBezTo>
                  <a:cubicBezTo>
                    <a:pt x="107239" y="137312"/>
                    <a:pt x="100483" y="133248"/>
                    <a:pt x="92354" y="129692"/>
                  </a:cubicBezTo>
                  <a:cubicBezTo>
                    <a:pt x="84226" y="126136"/>
                    <a:pt x="75438" y="122631"/>
                    <a:pt x="65989" y="119176"/>
                  </a:cubicBezTo>
                  <a:cubicBezTo>
                    <a:pt x="56540" y="115722"/>
                    <a:pt x="47752" y="111607"/>
                    <a:pt x="39624" y="106832"/>
                  </a:cubicBezTo>
                  <a:cubicBezTo>
                    <a:pt x="31496" y="102057"/>
                    <a:pt x="24739" y="96164"/>
                    <a:pt x="19355" y="89154"/>
                  </a:cubicBezTo>
                  <a:cubicBezTo>
                    <a:pt x="13970" y="82143"/>
                    <a:pt x="11277" y="73253"/>
                    <a:pt x="11277" y="62484"/>
                  </a:cubicBezTo>
                  <a:cubicBezTo>
                    <a:pt x="11277" y="54762"/>
                    <a:pt x="12801" y="47193"/>
                    <a:pt x="15849" y="39776"/>
                  </a:cubicBezTo>
                  <a:cubicBezTo>
                    <a:pt x="18897" y="32359"/>
                    <a:pt x="23520" y="25704"/>
                    <a:pt x="29718" y="19812"/>
                  </a:cubicBezTo>
                  <a:cubicBezTo>
                    <a:pt x="35915" y="13919"/>
                    <a:pt x="43637" y="9144"/>
                    <a:pt x="52883" y="5486"/>
                  </a:cubicBezTo>
                  <a:cubicBezTo>
                    <a:pt x="62128" y="1828"/>
                    <a:pt x="73050" y="0"/>
                    <a:pt x="856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874694" y="844424"/>
              <a:ext cx="37490" cy="222199"/>
            </a:xfrm>
            <a:custGeom>
              <a:avLst/>
              <a:gdLst/>
              <a:ahLst/>
              <a:cxnLst/>
              <a:rect l="l" t="t" r="r" b="b"/>
              <a:pathLst>
                <a:path w="37490" h="222199">
                  <a:moveTo>
                    <a:pt x="0" y="0"/>
                  </a:moveTo>
                  <a:lnTo>
                    <a:pt x="37490" y="0"/>
                  </a:lnTo>
                  <a:lnTo>
                    <a:pt x="37490" y="222199"/>
                  </a:lnTo>
                  <a:lnTo>
                    <a:pt x="0" y="222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7278934" y="844424"/>
              <a:ext cx="193854" cy="222199"/>
            </a:xfrm>
            <a:custGeom>
              <a:avLst/>
              <a:gdLst/>
              <a:ahLst/>
              <a:cxnLst/>
              <a:rect l="l" t="t" r="r" b="b"/>
              <a:pathLst>
                <a:path w="193854" h="222199">
                  <a:moveTo>
                    <a:pt x="3048" y="0"/>
                  </a:moveTo>
                  <a:lnTo>
                    <a:pt x="49074" y="0"/>
                  </a:lnTo>
                  <a:cubicBezTo>
                    <a:pt x="49682" y="1016"/>
                    <a:pt x="51106" y="3353"/>
                    <a:pt x="53340" y="7010"/>
                  </a:cubicBezTo>
                  <a:cubicBezTo>
                    <a:pt x="55576" y="10668"/>
                    <a:pt x="58218" y="14986"/>
                    <a:pt x="61266" y="19964"/>
                  </a:cubicBezTo>
                  <a:cubicBezTo>
                    <a:pt x="64314" y="24943"/>
                    <a:pt x="67514" y="30226"/>
                    <a:pt x="70866" y="35814"/>
                  </a:cubicBezTo>
                  <a:cubicBezTo>
                    <a:pt x="74218" y="41402"/>
                    <a:pt x="77420" y="46685"/>
                    <a:pt x="80468" y="51663"/>
                  </a:cubicBezTo>
                  <a:cubicBezTo>
                    <a:pt x="83516" y="56642"/>
                    <a:pt x="86106" y="60960"/>
                    <a:pt x="88240" y="64617"/>
                  </a:cubicBezTo>
                  <a:cubicBezTo>
                    <a:pt x="90374" y="68275"/>
                    <a:pt x="91846" y="70612"/>
                    <a:pt x="92660" y="71628"/>
                  </a:cubicBezTo>
                  <a:cubicBezTo>
                    <a:pt x="92862" y="71831"/>
                    <a:pt x="93574" y="73253"/>
                    <a:pt x="94794" y="75895"/>
                  </a:cubicBezTo>
                  <a:cubicBezTo>
                    <a:pt x="96012" y="78537"/>
                    <a:pt x="97028" y="80772"/>
                    <a:pt x="97842" y="82601"/>
                  </a:cubicBezTo>
                  <a:cubicBezTo>
                    <a:pt x="98654" y="80772"/>
                    <a:pt x="99670" y="78537"/>
                    <a:pt x="100890" y="75895"/>
                  </a:cubicBezTo>
                  <a:cubicBezTo>
                    <a:pt x="102108" y="73253"/>
                    <a:pt x="102820" y="71831"/>
                    <a:pt x="103022" y="71628"/>
                  </a:cubicBezTo>
                  <a:cubicBezTo>
                    <a:pt x="103632" y="70612"/>
                    <a:pt x="105004" y="68275"/>
                    <a:pt x="107138" y="64617"/>
                  </a:cubicBezTo>
                  <a:cubicBezTo>
                    <a:pt x="109270" y="60960"/>
                    <a:pt x="111810" y="56642"/>
                    <a:pt x="114758" y="51663"/>
                  </a:cubicBezTo>
                  <a:cubicBezTo>
                    <a:pt x="117704" y="46685"/>
                    <a:pt x="120802" y="41402"/>
                    <a:pt x="124054" y="35814"/>
                  </a:cubicBezTo>
                  <a:cubicBezTo>
                    <a:pt x="127306" y="30226"/>
                    <a:pt x="130404" y="24943"/>
                    <a:pt x="133350" y="19964"/>
                  </a:cubicBezTo>
                  <a:cubicBezTo>
                    <a:pt x="136296" y="14986"/>
                    <a:pt x="138836" y="10668"/>
                    <a:pt x="140970" y="7010"/>
                  </a:cubicBezTo>
                  <a:cubicBezTo>
                    <a:pt x="143104" y="3353"/>
                    <a:pt x="144476" y="1016"/>
                    <a:pt x="145086" y="0"/>
                  </a:cubicBezTo>
                  <a:lnTo>
                    <a:pt x="191110" y="0"/>
                  </a:lnTo>
                  <a:lnTo>
                    <a:pt x="121920" y="110642"/>
                  </a:lnTo>
                  <a:lnTo>
                    <a:pt x="193854" y="222199"/>
                  </a:lnTo>
                  <a:lnTo>
                    <a:pt x="147218" y="222199"/>
                  </a:lnTo>
                  <a:lnTo>
                    <a:pt x="103632" y="151181"/>
                  </a:lnTo>
                  <a:cubicBezTo>
                    <a:pt x="103430" y="150977"/>
                    <a:pt x="102972" y="150266"/>
                    <a:pt x="102260" y="149047"/>
                  </a:cubicBezTo>
                  <a:cubicBezTo>
                    <a:pt x="101550" y="147828"/>
                    <a:pt x="100788" y="146507"/>
                    <a:pt x="99974" y="145085"/>
                  </a:cubicBezTo>
                  <a:cubicBezTo>
                    <a:pt x="99162" y="143662"/>
                    <a:pt x="98350" y="142240"/>
                    <a:pt x="97536" y="140817"/>
                  </a:cubicBezTo>
                  <a:cubicBezTo>
                    <a:pt x="96724" y="139395"/>
                    <a:pt x="96216" y="138379"/>
                    <a:pt x="96012" y="137769"/>
                  </a:cubicBezTo>
                  <a:cubicBezTo>
                    <a:pt x="95200" y="139801"/>
                    <a:pt x="94234" y="141935"/>
                    <a:pt x="93116" y="144170"/>
                  </a:cubicBezTo>
                  <a:cubicBezTo>
                    <a:pt x="91998" y="146405"/>
                    <a:pt x="91440" y="147625"/>
                    <a:pt x="91440" y="147828"/>
                  </a:cubicBezTo>
                  <a:cubicBezTo>
                    <a:pt x="90628" y="149047"/>
                    <a:pt x="89104" y="151536"/>
                    <a:pt x="86868" y="155295"/>
                  </a:cubicBezTo>
                  <a:cubicBezTo>
                    <a:pt x="84634" y="159055"/>
                    <a:pt x="81992" y="163474"/>
                    <a:pt x="78944" y="168554"/>
                  </a:cubicBezTo>
                  <a:cubicBezTo>
                    <a:pt x="75896" y="173634"/>
                    <a:pt x="72644" y="179121"/>
                    <a:pt x="69190" y="185013"/>
                  </a:cubicBezTo>
                  <a:cubicBezTo>
                    <a:pt x="65736" y="190906"/>
                    <a:pt x="62484" y="196393"/>
                    <a:pt x="59436" y="201473"/>
                  </a:cubicBezTo>
                  <a:cubicBezTo>
                    <a:pt x="56388" y="206553"/>
                    <a:pt x="53746" y="211023"/>
                    <a:pt x="51512" y="214884"/>
                  </a:cubicBezTo>
                  <a:cubicBezTo>
                    <a:pt x="49276" y="218745"/>
                    <a:pt x="47752" y="221183"/>
                    <a:pt x="46940" y="222199"/>
                  </a:cubicBezTo>
                  <a:lnTo>
                    <a:pt x="0" y="222199"/>
                  </a:lnTo>
                  <a:cubicBezTo>
                    <a:pt x="814" y="220980"/>
                    <a:pt x="3048" y="217475"/>
                    <a:pt x="6706" y="211683"/>
                  </a:cubicBezTo>
                  <a:cubicBezTo>
                    <a:pt x="10364" y="205892"/>
                    <a:pt x="14732" y="199034"/>
                    <a:pt x="19812" y="191109"/>
                  </a:cubicBezTo>
                  <a:cubicBezTo>
                    <a:pt x="24892" y="183185"/>
                    <a:pt x="30378" y="174599"/>
                    <a:pt x="36272" y="165354"/>
                  </a:cubicBezTo>
                  <a:cubicBezTo>
                    <a:pt x="42164" y="156108"/>
                    <a:pt x="47702" y="147523"/>
                    <a:pt x="52882" y="139598"/>
                  </a:cubicBezTo>
                  <a:cubicBezTo>
                    <a:pt x="58064" y="131673"/>
                    <a:pt x="62484" y="124815"/>
                    <a:pt x="66142" y="119024"/>
                  </a:cubicBezTo>
                  <a:cubicBezTo>
                    <a:pt x="69800" y="113233"/>
                    <a:pt x="72034" y="109728"/>
                    <a:pt x="72848" y="108509"/>
                  </a:cubicBezTo>
                  <a:cubicBezTo>
                    <a:pt x="72034" y="107493"/>
                    <a:pt x="69850" y="104241"/>
                    <a:pt x="66294" y="98755"/>
                  </a:cubicBezTo>
                  <a:cubicBezTo>
                    <a:pt x="62738" y="93269"/>
                    <a:pt x="58522" y="86665"/>
                    <a:pt x="53646" y="78943"/>
                  </a:cubicBezTo>
                  <a:cubicBezTo>
                    <a:pt x="48768" y="71221"/>
                    <a:pt x="43486" y="62992"/>
                    <a:pt x="37796" y="54254"/>
                  </a:cubicBezTo>
                  <a:cubicBezTo>
                    <a:pt x="32106" y="45517"/>
                    <a:pt x="26822" y="37338"/>
                    <a:pt x="21946" y="29718"/>
                  </a:cubicBezTo>
                  <a:cubicBezTo>
                    <a:pt x="17070" y="22098"/>
                    <a:pt x="12852" y="15545"/>
                    <a:pt x="9296" y="10058"/>
                  </a:cubicBezTo>
                  <a:cubicBezTo>
                    <a:pt x="5740" y="4572"/>
                    <a:pt x="3658" y="1219"/>
                    <a:pt x="3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17226890" y="1028828"/>
              <a:ext cx="37186" cy="37795"/>
            </a:xfrm>
            <a:custGeom>
              <a:avLst/>
              <a:gdLst/>
              <a:ahLst/>
              <a:cxnLst/>
              <a:rect l="l" t="t" r="r" b="b"/>
              <a:pathLst>
                <a:path w="37186" h="37795">
                  <a:moveTo>
                    <a:pt x="18898" y="0"/>
                  </a:moveTo>
                  <a:cubicBezTo>
                    <a:pt x="23164" y="0"/>
                    <a:pt x="27278" y="1829"/>
                    <a:pt x="31242" y="5486"/>
                  </a:cubicBezTo>
                  <a:cubicBezTo>
                    <a:pt x="35204" y="9144"/>
                    <a:pt x="37186" y="13614"/>
                    <a:pt x="37186" y="18897"/>
                  </a:cubicBezTo>
                  <a:cubicBezTo>
                    <a:pt x="37186" y="24790"/>
                    <a:pt x="35204" y="29413"/>
                    <a:pt x="31242" y="32766"/>
                  </a:cubicBezTo>
                  <a:cubicBezTo>
                    <a:pt x="27278" y="36119"/>
                    <a:pt x="23164" y="37795"/>
                    <a:pt x="18898" y="37795"/>
                  </a:cubicBezTo>
                  <a:cubicBezTo>
                    <a:pt x="14224" y="37795"/>
                    <a:pt x="9906" y="36119"/>
                    <a:pt x="5944" y="32766"/>
                  </a:cubicBezTo>
                  <a:cubicBezTo>
                    <a:pt x="1982" y="29413"/>
                    <a:pt x="0" y="24790"/>
                    <a:pt x="0" y="18897"/>
                  </a:cubicBezTo>
                  <a:cubicBezTo>
                    <a:pt x="0" y="13614"/>
                    <a:pt x="1982" y="9144"/>
                    <a:pt x="5944" y="5486"/>
                  </a:cubicBezTo>
                  <a:cubicBezTo>
                    <a:pt x="9906" y="1829"/>
                    <a:pt x="14224" y="0"/>
                    <a:pt x="18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3631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4">
          <p15:clr>
            <a:srgbClr val="FBAE40"/>
          </p15:clr>
        </p15:guide>
        <p15:guide id="2" pos="1176">
          <p15:clr>
            <a:srgbClr val="FBAE40"/>
          </p15:clr>
        </p15:guide>
        <p15:guide id="3" pos="10392">
          <p15:clr>
            <a:srgbClr val="FBAE40"/>
          </p15:clr>
        </p15:guide>
        <p15:guide id="4" pos="6600">
          <p15:clr>
            <a:srgbClr val="FBAE40"/>
          </p15:clr>
        </p15:guide>
        <p15:guide id="5" pos="4944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orient="horz" pos="2136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141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9319-6C12-F742-BBC9-A7C77C4C4D8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96ED-7C45-AA44-9278-01036F37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66" Type="http://schemas.openxmlformats.org/officeDocument/2006/relationships/slideLayout" Target="../slideLayouts/slideLayout77.xml"/><Relationship Id="rId7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16.xml"/><Relationship Id="rId61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image" Target="../media/image3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39319-6C12-F742-BBC9-A7C77C4C4D8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596ED-7C45-AA44-9278-01036F37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6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38096" y="1"/>
            <a:ext cx="18008025" cy="9966122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2" y="1028701"/>
            <a:ext cx="15595323" cy="1727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1" y="3095095"/>
            <a:ext cx="15595325" cy="4966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47125" y="8636001"/>
            <a:ext cx="5676900" cy="747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A39319-6C12-F742-BBC9-A7C77C4C4D8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8702" y="8636001"/>
            <a:ext cx="8249579" cy="747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0682" y="8636001"/>
            <a:ext cx="1360779" cy="747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CF596ED-7C45-AA44-9278-01036F371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1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5" r:id="rId19"/>
    <p:sldLayoutId id="2147483797" r:id="rId20"/>
    <p:sldLayoutId id="2147483667" r:id="rId21"/>
    <p:sldLayoutId id="2147483674" r:id="rId22"/>
    <p:sldLayoutId id="2147483681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9" r:id="rId29"/>
    <p:sldLayoutId id="2147483690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  <p:sldLayoutId id="2147483716" r:id="rId55"/>
    <p:sldLayoutId id="2147483717" r:id="rId56"/>
    <p:sldLayoutId id="2147483718" r:id="rId57"/>
    <p:sldLayoutId id="2147483719" r:id="rId58"/>
    <p:sldLayoutId id="2147483720" r:id="rId59"/>
    <p:sldLayoutId id="2147483721" r:id="rId60"/>
    <p:sldLayoutId id="2147483722" r:id="rId61"/>
    <p:sldLayoutId id="2147483723" r:id="rId62"/>
    <p:sldLayoutId id="2147483724" r:id="rId63"/>
    <p:sldLayoutId id="2147483725" r:id="rId64"/>
    <p:sldLayoutId id="2147483726" r:id="rId65"/>
    <p:sldLayoutId id="2147483727" r:id="rId66"/>
    <p:sldLayoutId id="2147483728" r:id="rId67"/>
    <p:sldLayoutId id="2147483729" r:id="rId68"/>
    <p:sldLayoutId id="2147483730" r:id="rId69"/>
    <p:sldLayoutId id="2147483731" r:id="rId70"/>
    <p:sldLayoutId id="2147483732" r:id="rId71"/>
    <p:sldLayoutId id="2147483733" r:id="rId72"/>
    <p:sldLayoutId id="2147483734" r:id="rId73"/>
    <p:sldLayoutId id="2147483735" r:id="rId74"/>
    <p:sldLayoutId id="2147483736" r:id="rId75"/>
    <p:sldLayoutId id="2147483737" r:id="rId76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81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3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7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0" userDrawn="1">
          <p15:clr>
            <a:srgbClr val="F26B43"/>
          </p15:clr>
        </p15:guide>
        <p15:guide id="2" orient="horz" pos="3240" userDrawn="1">
          <p15:clr>
            <a:srgbClr val="F26B43"/>
          </p15:clr>
        </p15:guide>
        <p15:guide id="3" orient="horz" pos="519" userDrawn="1">
          <p15:clr>
            <a:srgbClr val="F26B43"/>
          </p15:clr>
        </p15:guide>
        <p15:guide id="4" pos="521" userDrawn="1">
          <p15:clr>
            <a:srgbClr val="F26B43"/>
          </p15:clr>
        </p15:guide>
        <p15:guide id="5" orient="horz" pos="5961" userDrawn="1">
          <p15:clr>
            <a:srgbClr val="F26B43"/>
          </p15:clr>
        </p15:guide>
        <p15:guide id="6" pos="110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trobertson@bccsa.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hyperlink" Target="re-mind.ca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49758" y="3102441"/>
            <a:ext cx="9686704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600" b="1" dirty="0">
                <a:solidFill>
                  <a:schemeClr val="bg1"/>
                </a:solidFill>
                <a:latin typeface="Myriad Pro Light" panose="020B0503030403020204" pitchFamily="34" charset="0"/>
              </a:rPr>
              <a:t>RE-</a:t>
            </a:r>
            <a:r>
              <a:rPr lang="en-US" sz="9600" b="1" dirty="0" err="1">
                <a:solidFill>
                  <a:schemeClr val="bg1"/>
                </a:solidFill>
                <a:latin typeface="Myriad Pro Light" panose="020B0503030403020204" pitchFamily="34" charset="0"/>
              </a:rPr>
              <a:t>MIND.ca</a:t>
            </a:r>
            <a:endParaRPr lang="en-US" sz="9600" b="1" dirty="0">
              <a:solidFill>
                <a:schemeClr val="bg1"/>
              </a:solidFill>
              <a:latin typeface="Myriad Pro Light" panose="020B0503030403020204" pitchFamily="34" charset="0"/>
            </a:endParaRPr>
          </a:p>
          <a:p>
            <a:pPr>
              <a:lnSpc>
                <a:spcPts val="6000"/>
              </a:lnSpc>
            </a:pPr>
            <a:r>
              <a:rPr lang="en-US" sz="6600" i="1" u="sng" dirty="0">
                <a:solidFill>
                  <a:schemeClr val="bg1"/>
                </a:solidFill>
                <a:latin typeface="Myriad Pro" panose="020B0503030403020204" pitchFamily="34" charset="0"/>
              </a:rPr>
              <a:t>Travis Robertson</a:t>
            </a:r>
          </a:p>
          <a:p>
            <a:pPr>
              <a:lnSpc>
                <a:spcPts val="4200"/>
              </a:lnSpc>
            </a:pPr>
            <a:r>
              <a:rPr lang="en-US" sz="40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yriad Pro" panose="020B0503030403020204" pitchFamily="34" charset="0"/>
                <a:ea typeface="Myriad Pro" charset="0"/>
                <a:cs typeface="Myriad Pro" charset="0"/>
              </a:rPr>
              <a:t>BCCSA Regional Safety Advisor</a:t>
            </a:r>
          </a:p>
          <a:p>
            <a:pPr>
              <a:lnSpc>
                <a:spcPts val="4200"/>
              </a:lnSpc>
            </a:pPr>
            <a:r>
              <a:rPr lang="en-US" sz="40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yriad Pro" panose="020B0503030403020204" pitchFamily="34" charset="0"/>
                <a:ea typeface="Myriad Pro" charset="0"/>
                <a:cs typeface="Myriad Pro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trobertson@bccsa.ca</a:t>
            </a:r>
            <a:endParaRPr lang="en-US" sz="4000" i="1" dirty="0">
              <a:solidFill>
                <a:schemeClr val="accent1">
                  <a:lumMod val="40000"/>
                  <a:lumOff val="60000"/>
                </a:schemeClr>
              </a:solidFill>
              <a:latin typeface="Myriad Pro" panose="020B0503030403020204" pitchFamily="34" charset="0"/>
              <a:ea typeface="Myriad Pro" charset="0"/>
              <a:cs typeface="Myriad Pro" charset="0"/>
            </a:endParaRPr>
          </a:p>
          <a:p>
            <a:pPr>
              <a:lnSpc>
                <a:spcPts val="4200"/>
              </a:lnSpc>
            </a:pPr>
            <a:r>
              <a:rPr lang="en-US" sz="40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yriad Pro" panose="020B0503030403020204" pitchFamily="34" charset="0"/>
                <a:ea typeface="Myriad Pro" charset="0"/>
                <a:cs typeface="Myriad Pro" charset="0"/>
              </a:rPr>
              <a:t>604-760-5195</a:t>
            </a:r>
          </a:p>
        </p:txBody>
      </p:sp>
    </p:spTree>
    <p:extLst>
      <p:ext uri="{BB962C8B-B14F-4D97-AF65-F5344CB8AC3E}">
        <p14:creationId xmlns:p14="http://schemas.microsoft.com/office/powerpoint/2010/main" val="319556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1.2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/2*($)^6">
                                          <p:val>
                                            <p:strVal val="0"/>
                                          </p:val>
                                        </p:tav>
                                        <p:tav tm="50000" fmla="#ppt_h-#ppt_h/2*(2-$)^6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/2*($)^6">
                                          <p:val>
                                            <p:strVal val="0"/>
                                          </p:val>
                                        </p:tav>
                                        <p:tav tm="50000" fmla="#ppt_w-#ppt_w/2*(2-$)^6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0FCD3203-19CE-AF41-BB0F-6A0A960306FB}"/>
              </a:ext>
            </a:extLst>
          </p:cNvPr>
          <p:cNvSpPr/>
          <p:nvPr/>
        </p:nvSpPr>
        <p:spPr>
          <a:xfrm rot="10800000" flipV="1">
            <a:off x="16865599" y="7823329"/>
            <a:ext cx="1422400" cy="2463669"/>
          </a:xfrm>
          <a:custGeom>
            <a:avLst/>
            <a:gdLst>
              <a:gd name="connsiteX0" fmla="*/ 0 w 4972151"/>
              <a:gd name="connsiteY0" fmla="*/ 8612019 h 8612019"/>
              <a:gd name="connsiteX1" fmla="*/ 1179873 w 4972151"/>
              <a:gd name="connsiteY1" fmla="*/ 8612019 h 8612019"/>
              <a:gd name="connsiteX2" fmla="*/ 1634612 w 4972151"/>
              <a:gd name="connsiteY2" fmla="*/ 8612019 h 8612019"/>
              <a:gd name="connsiteX3" fmla="*/ 4972151 w 4972151"/>
              <a:gd name="connsiteY3" fmla="*/ 8612019 h 8612019"/>
              <a:gd name="connsiteX4" fmla="*/ 0 w 4972151"/>
              <a:gd name="connsiteY4" fmla="*/ 0 h 8612019"/>
              <a:gd name="connsiteX5" fmla="*/ 0 w 4972151"/>
              <a:gd name="connsiteY5" fmla="*/ 8612019 h 861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2151" h="8612019">
                <a:moveTo>
                  <a:pt x="0" y="8612019"/>
                </a:moveTo>
                <a:lnTo>
                  <a:pt x="1179873" y="8612019"/>
                </a:lnTo>
                <a:lnTo>
                  <a:pt x="1634612" y="8612019"/>
                </a:lnTo>
                <a:lnTo>
                  <a:pt x="4972151" y="8612019"/>
                </a:lnTo>
                <a:lnTo>
                  <a:pt x="0" y="0"/>
                </a:lnTo>
                <a:lnTo>
                  <a:pt x="0" y="861201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F51446-0D8A-3A19-9DF8-23651DF06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87" y="4538556"/>
            <a:ext cx="15524292" cy="12098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BB758B-AC0D-F6E7-6A2D-5E3A324750F4}"/>
              </a:ext>
            </a:extLst>
          </p:cNvPr>
          <p:cNvSpPr txBox="1"/>
          <p:nvPr/>
        </p:nvSpPr>
        <p:spPr>
          <a:xfrm>
            <a:off x="278825" y="9055164"/>
            <a:ext cx="3640032" cy="923330"/>
          </a:xfrm>
          <a:prstGeom prst="rect">
            <a:avLst/>
          </a:prstGeom>
          <a:solidFill>
            <a:srgbClr val="D23F4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Travis Robertson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trobertson@bccsa.ca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2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945919C-288E-6F9D-9C12-EA40E58AF30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4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34F0A7-C233-2750-0933-054C88537A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7203" y="0"/>
            <a:ext cx="7769150" cy="1031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1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BE8271-5551-7B44-76E3-E90F8038A5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941" y="414792"/>
            <a:ext cx="4614503" cy="12098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CB885F-E40B-5108-B579-4F86E102B158}"/>
              </a:ext>
            </a:extLst>
          </p:cNvPr>
          <p:cNvSpPr txBox="1"/>
          <p:nvPr/>
        </p:nvSpPr>
        <p:spPr>
          <a:xfrm>
            <a:off x="6060141" y="4231342"/>
            <a:ext cx="65165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656F7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RE-</a:t>
            </a:r>
            <a:r>
              <a:rPr lang="en-US" sz="8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MIND</a:t>
            </a:r>
            <a:r>
              <a:rPr lang="en-US" sz="8800" dirty="0">
                <a:solidFill>
                  <a:srgbClr val="656F7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.ca</a:t>
            </a:r>
            <a:endParaRPr lang="en-US" sz="8800" dirty="0">
              <a:solidFill>
                <a:srgbClr val="656F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AEA713-610E-1684-AF3E-4D706666E29B}"/>
              </a:ext>
            </a:extLst>
          </p:cNvPr>
          <p:cNvSpPr txBox="1"/>
          <p:nvPr/>
        </p:nvSpPr>
        <p:spPr>
          <a:xfrm>
            <a:off x="278825" y="9055164"/>
            <a:ext cx="3640032" cy="923330"/>
          </a:xfrm>
          <a:prstGeom prst="rect">
            <a:avLst/>
          </a:prstGeom>
          <a:solidFill>
            <a:srgbClr val="D23F4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Travis Robertson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trobertson@bccsa.ca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80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3B79D9B-B258-644F-8087-3681F2991FAC}"/>
              </a:ext>
            </a:extLst>
          </p:cNvPr>
          <p:cNvSpPr txBox="1"/>
          <p:nvPr/>
        </p:nvSpPr>
        <p:spPr>
          <a:xfrm>
            <a:off x="865380" y="8605436"/>
            <a:ext cx="3397569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140"/>
              </a:lnSpc>
            </a:pPr>
            <a:r>
              <a:rPr lang="en-US" sz="3600" b="1" u="sng" spc="-150" dirty="0">
                <a:latin typeface="Myriad Pro" panose="020B0503030403020204" pitchFamily="34" charset="0"/>
              </a:rPr>
              <a:t>Tanya Steele </a:t>
            </a:r>
          </a:p>
          <a:p>
            <a:pPr algn="ctr">
              <a:lnSpc>
                <a:spcPts val="3140"/>
              </a:lnSpc>
            </a:pPr>
            <a:r>
              <a:rPr lang="en-US" sz="3000" spc="-150" dirty="0" err="1">
                <a:latin typeface="Myriad Pro" panose="020B0503030403020204" pitchFamily="34" charset="0"/>
              </a:rPr>
              <a:t>tsteele@bccsa.ca</a:t>
            </a:r>
            <a:endParaRPr lang="en-US" sz="3000" spc="-150" dirty="0">
              <a:latin typeface="Myriad Pro" panose="020B05030304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45A75E-712B-C04B-B675-BD1C8FC09049}"/>
              </a:ext>
            </a:extLst>
          </p:cNvPr>
          <p:cNvSpPr txBox="1"/>
          <p:nvPr/>
        </p:nvSpPr>
        <p:spPr>
          <a:xfrm>
            <a:off x="5746429" y="5379836"/>
            <a:ext cx="3951023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140"/>
              </a:lnSpc>
            </a:pPr>
            <a:r>
              <a:rPr lang="en-US" sz="3600" b="1" u="sng" spc="-150" dirty="0">
                <a:latin typeface="Myriad Pro" panose="020B0503030403020204" pitchFamily="34" charset="0"/>
              </a:rPr>
              <a:t>Travis Robertson</a:t>
            </a:r>
          </a:p>
          <a:p>
            <a:pPr algn="ctr">
              <a:lnSpc>
                <a:spcPts val="3140"/>
              </a:lnSpc>
            </a:pPr>
            <a:r>
              <a:rPr lang="en-US" sz="3000" spc="-150" dirty="0" err="1">
                <a:latin typeface="Myriad Pro" panose="020B0503030403020204" pitchFamily="34" charset="0"/>
              </a:rPr>
              <a:t>trobertson@bccsa.ca</a:t>
            </a:r>
            <a:endParaRPr lang="en-US" sz="3000" spc="-150" dirty="0">
              <a:latin typeface="Myriad Pro" panose="020B05030304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6EC8A4-AF80-BD4F-8831-08A6814057F7}"/>
              </a:ext>
            </a:extLst>
          </p:cNvPr>
          <p:cNvSpPr txBox="1"/>
          <p:nvPr/>
        </p:nvSpPr>
        <p:spPr>
          <a:xfrm>
            <a:off x="10392396" y="9049147"/>
            <a:ext cx="3819161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140"/>
              </a:lnSpc>
            </a:pPr>
            <a:r>
              <a:rPr lang="en-US" sz="3600" b="1" u="sng" spc="-150" dirty="0">
                <a:latin typeface="Myriad Pro" panose="020B0503030403020204" pitchFamily="34" charset="0"/>
              </a:rPr>
              <a:t>Art Reynolds </a:t>
            </a:r>
          </a:p>
          <a:p>
            <a:pPr algn="ctr">
              <a:lnSpc>
                <a:spcPts val="3140"/>
              </a:lnSpc>
            </a:pPr>
            <a:r>
              <a:rPr lang="en-US" sz="3000" spc="-150" dirty="0" err="1">
                <a:latin typeface="Myriad Pro" panose="020B0503030403020204" pitchFamily="34" charset="0"/>
              </a:rPr>
              <a:t>areynolds@bccsa.ca</a:t>
            </a:r>
            <a:endParaRPr lang="en-US" sz="3000" spc="-150" dirty="0">
              <a:latin typeface="Myriad Pro" panose="020B0503030403020204" pitchFamily="34" charset="0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0FCD3203-19CE-AF41-BB0F-6A0A960306FB}"/>
              </a:ext>
            </a:extLst>
          </p:cNvPr>
          <p:cNvSpPr/>
          <p:nvPr/>
        </p:nvSpPr>
        <p:spPr>
          <a:xfrm rot="10800000" flipV="1">
            <a:off x="16865599" y="7823329"/>
            <a:ext cx="1422400" cy="2463669"/>
          </a:xfrm>
          <a:custGeom>
            <a:avLst/>
            <a:gdLst>
              <a:gd name="connsiteX0" fmla="*/ 0 w 4972151"/>
              <a:gd name="connsiteY0" fmla="*/ 8612019 h 8612019"/>
              <a:gd name="connsiteX1" fmla="*/ 1179873 w 4972151"/>
              <a:gd name="connsiteY1" fmla="*/ 8612019 h 8612019"/>
              <a:gd name="connsiteX2" fmla="*/ 1634612 w 4972151"/>
              <a:gd name="connsiteY2" fmla="*/ 8612019 h 8612019"/>
              <a:gd name="connsiteX3" fmla="*/ 4972151 w 4972151"/>
              <a:gd name="connsiteY3" fmla="*/ 8612019 h 8612019"/>
              <a:gd name="connsiteX4" fmla="*/ 0 w 4972151"/>
              <a:gd name="connsiteY4" fmla="*/ 0 h 8612019"/>
              <a:gd name="connsiteX5" fmla="*/ 0 w 4972151"/>
              <a:gd name="connsiteY5" fmla="*/ 8612019 h 861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2151" h="8612019">
                <a:moveTo>
                  <a:pt x="0" y="8612019"/>
                </a:moveTo>
                <a:lnTo>
                  <a:pt x="1179873" y="8612019"/>
                </a:lnTo>
                <a:lnTo>
                  <a:pt x="1634612" y="8612019"/>
                </a:lnTo>
                <a:lnTo>
                  <a:pt x="4972151" y="8612019"/>
                </a:lnTo>
                <a:lnTo>
                  <a:pt x="0" y="0"/>
                </a:lnTo>
                <a:lnTo>
                  <a:pt x="0" y="861201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83F6F0-CBDF-0708-4E1D-D42FD9942E3A}"/>
              </a:ext>
            </a:extLst>
          </p:cNvPr>
          <p:cNvSpPr/>
          <p:nvPr/>
        </p:nvSpPr>
        <p:spPr>
          <a:xfrm>
            <a:off x="15383435" y="0"/>
            <a:ext cx="2894471" cy="176114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5D2A237-6CA1-7959-C5C4-7AF107C1C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362" y="-732527"/>
            <a:ext cx="6468109" cy="61123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93B7C7-3B3F-215F-C3C5-8D3BEBB758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875" y="3459108"/>
            <a:ext cx="3726440" cy="47288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BE9658-2150-E8D6-27EE-515E1AEBB5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30" y="694148"/>
            <a:ext cx="3292518" cy="4449352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7AF9312-D06B-EF01-D800-2104FFDFB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971" y="4270385"/>
            <a:ext cx="3292521" cy="44493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48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8809" y="0"/>
            <a:ext cx="18288000" cy="10287000"/>
          </a:xfrm>
        </p:spPr>
      </p:pic>
      <p:sp>
        <p:nvSpPr>
          <p:cNvPr id="19" name="Freeform 18"/>
          <p:cNvSpPr/>
          <p:nvPr/>
        </p:nvSpPr>
        <p:spPr>
          <a:xfrm flipV="1">
            <a:off x="0" y="0"/>
            <a:ext cx="13274439" cy="10287000"/>
          </a:xfrm>
          <a:custGeom>
            <a:avLst/>
            <a:gdLst>
              <a:gd name="connsiteX0" fmla="*/ 0 w 13274439"/>
              <a:gd name="connsiteY0" fmla="*/ 0 h 10287000"/>
              <a:gd name="connsiteX1" fmla="*/ 1179873 w 13274439"/>
              <a:gd name="connsiteY1" fmla="*/ 0 h 10287000"/>
              <a:gd name="connsiteX2" fmla="*/ 1634612 w 13274439"/>
              <a:gd name="connsiteY2" fmla="*/ 0 h 10287000"/>
              <a:gd name="connsiteX3" fmla="*/ 7335238 w 13274439"/>
              <a:gd name="connsiteY3" fmla="*/ 0 h 10287000"/>
              <a:gd name="connsiteX4" fmla="*/ 13274439 w 13274439"/>
              <a:gd name="connsiteY4" fmla="*/ 10287000 h 10287000"/>
              <a:gd name="connsiteX5" fmla="*/ 1634612 w 13274439"/>
              <a:gd name="connsiteY5" fmla="*/ 10287000 h 10287000"/>
              <a:gd name="connsiteX6" fmla="*/ 1179873 w 13274439"/>
              <a:gd name="connsiteY6" fmla="*/ 10287000 h 10287000"/>
              <a:gd name="connsiteX7" fmla="*/ 0 w 13274439"/>
              <a:gd name="connsiteY7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74439" h="10287000">
                <a:moveTo>
                  <a:pt x="0" y="0"/>
                </a:moveTo>
                <a:lnTo>
                  <a:pt x="1179873" y="0"/>
                </a:lnTo>
                <a:lnTo>
                  <a:pt x="1634612" y="0"/>
                </a:lnTo>
                <a:lnTo>
                  <a:pt x="7335238" y="0"/>
                </a:lnTo>
                <a:lnTo>
                  <a:pt x="13274439" y="10287000"/>
                </a:lnTo>
                <a:lnTo>
                  <a:pt x="1634612" y="10287000"/>
                </a:lnTo>
                <a:lnTo>
                  <a:pt x="1179873" y="10287000"/>
                </a:lnTo>
                <a:lnTo>
                  <a:pt x="0" y="10287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rgbClr val="D23F4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348657" y="3962407"/>
            <a:ext cx="6191510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Myriad Pro" panose="020B0503030403020204" pitchFamily="34" charset="0"/>
              </a:rPr>
              <a:t>Thank you</a:t>
            </a:r>
            <a:endParaRPr lang="en-US" sz="8800" i="1" dirty="0">
              <a:solidFill>
                <a:schemeClr val="accent1">
                  <a:lumMod val="40000"/>
                  <a:lumOff val="6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>
              <a:lnSpc>
                <a:spcPts val="6000"/>
              </a:lnSpc>
            </a:pPr>
            <a:endParaRPr lang="en-US" sz="8800" b="1" i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 flipV="1">
            <a:off x="9212017" y="0"/>
            <a:ext cx="5073404" cy="6459154"/>
          </a:xfrm>
          <a:custGeom>
            <a:avLst/>
            <a:gdLst>
              <a:gd name="connsiteX0" fmla="*/ 5939202 w 8080022"/>
              <a:gd name="connsiteY0" fmla="*/ 10287000 h 10287000"/>
              <a:gd name="connsiteX1" fmla="*/ 8080022 w 8080022"/>
              <a:gd name="connsiteY1" fmla="*/ 10287000 h 10287000"/>
              <a:gd name="connsiteX2" fmla="*/ 2140821 w 8080022"/>
              <a:gd name="connsiteY2" fmla="*/ 0 h 10287000"/>
              <a:gd name="connsiteX3" fmla="*/ 0 w 8080022"/>
              <a:gd name="connsiteY3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0022" h="10287000">
                <a:moveTo>
                  <a:pt x="5939202" y="10287000"/>
                </a:moveTo>
                <a:lnTo>
                  <a:pt x="8080022" y="10287000"/>
                </a:lnTo>
                <a:lnTo>
                  <a:pt x="21408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" y="774994"/>
            <a:ext cx="3657600" cy="1549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01A62B-4F05-31FF-10EA-7872E17A8D22}"/>
              </a:ext>
            </a:extLst>
          </p:cNvPr>
          <p:cNvSpPr/>
          <p:nvPr/>
        </p:nvSpPr>
        <p:spPr>
          <a:xfrm>
            <a:off x="893436" y="5907100"/>
            <a:ext cx="6646731" cy="1830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kern="0" dirty="0">
                <a:solidFill>
                  <a:srgbClr val="FFFFFF"/>
                </a:solidFill>
                <a:latin typeface="Gilroy Light"/>
                <a:ea typeface="Microsoft YaHei UI Light"/>
              </a:rPr>
              <a:t>Travis Robertson</a:t>
            </a:r>
          </a:p>
          <a:p>
            <a:pPr algn="ctr"/>
            <a:r>
              <a:rPr lang="en-US" sz="4400" kern="0" dirty="0">
                <a:solidFill>
                  <a:srgbClr val="FFFFFF"/>
                </a:solidFill>
                <a:latin typeface="Gilroy Light"/>
                <a:ea typeface="Microsoft YaHei UI Light"/>
              </a:rPr>
              <a:t>Regional Safety Advisor</a:t>
            </a:r>
          </a:p>
        </p:txBody>
      </p:sp>
    </p:spTree>
    <p:extLst>
      <p:ext uri="{BB962C8B-B14F-4D97-AF65-F5344CB8AC3E}">
        <p14:creationId xmlns:p14="http://schemas.microsoft.com/office/powerpoint/2010/main" val="74688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B4DA49E7B52C4EA9A4E0B5513999B1" ma:contentTypeVersion="2" ma:contentTypeDescription="Create a new document." ma:contentTypeScope="" ma:versionID="b10710ba5d8f95ce10ee64e5593fe0be">
  <xsd:schema xmlns:xsd="http://www.w3.org/2001/XMLSchema" xmlns:xs="http://www.w3.org/2001/XMLSchema" xmlns:p="http://schemas.microsoft.com/office/2006/metadata/properties" xmlns:ns2="c7b6fc19-40f3-4aff-8c64-2fa26d657c46" targetNamespace="http://schemas.microsoft.com/office/2006/metadata/properties" ma:root="true" ma:fieldsID="2bc6b0572395cb0f726453c4e7c66034" ns2:_="">
    <xsd:import namespace="c7b6fc19-40f3-4aff-8c64-2fa26d657c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6fc19-40f3-4aff-8c64-2fa26d657c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e7d195523061f1c0 xmlns="http://e7d195523061f1c0/custom/data/def">
  <_7b1dac89e7d195523061f1c0316ecb71 xmlns="">e7d195523061f1c0cef09ac28eaae964ec9988a5cce77c8b8C1E4685C6E6B40CD7615480512384A61EE159C6FE0045D14B61E85D0A95589D558B81FFC809322ACC20DC2254D928200A3EA0841B8B1814961BE795024DFDEF45878460D5EEC04B3DB4C246007153409DEDE37CA726A66AF19B77CE744E11CADCFB09B3408DEC1F688348922E38CCEE</_7b1dac89e7d195523061f1c0316ecb71>
  <_7b1dac89e7d195523061f1c0316ecb71 xmlns="">e7d195523061f1c0cef09ac28eaae964ec9988a5cce77c8b8C1E4685C6E6B40CD7615480512384A61EE159C6FE0045D14B61E85D0A95589D558B81FFC809322ACC20DC2254D928200A3EA0841B8B1814961BE795024DFDEFCC1129033FEC21F5C5BDE68E2B7A1F8E41338FB0DD71548A78ADD1F5722F5FD965480A64BD076FD2328431DAE9622527</_7b1dac89e7d195523061f1c0316ecb71>
  <_7b1dac89e7d195523061f1c0316ecb71 xmlns="">e7d195523061f1c0cef09ac28eaae964ec9988a5cce77c8b8C1E4685C6E6B40CD7615480512384A61EE159C6FE0045D14B61E85D0A95589D558B81FFC809322ACC20DC2254D928200A3EA0841B8B18144DC47CBD04FCA384408AF03A26AFFDF192346722787A389DB6D6BE826066A063ECDC78A932AD2721B5CFDE870F76DE7C3CCE2B9A07730B5F</_7b1dac89e7d195523061f1c0316ecb71>
  <_7b1dac89e7d195523061f1c0316ecb71 xmlns="">e7d195523061f1c0cef09ac28eaae964ec9988a5cce77c8b8C1E4685C6E6B40CD7615480512384A61EE159C6FE0045D14B61E85D0A95589D558B81FFC809322ACC20DC2254D928200A3EA0841B8B18146B5918F8DA8F2BB8EBBD78811AB79BAD25B3D3572375DC872E76B122646A4CFEC757C0C5DC45C58AA1C19C5F82E1244272D3D963277B72E4</_7b1dac89e7d195523061f1c0316ecb71>
  <_7b1dac89e7d195523061f1c0316ecb71 xmlns="">e7d195523061f1c0cef09ac28eaae964ec9988a5cce77c8b8C1E4685C6E6B40CD7615480512384A61EE159C6FE0045D14B61E85D0A95589D558B81FFC809322ACC20DC2254D928200A3EA0841B8B1814D46540F92FDE0CC7D2E4FED8FEEFC6C9A68F4EFD8E967F607C3A4874F08B710D4B9EDAF2198A37174DB562817F68A467C4A8AF4E469EC69C</_7b1dac89e7d195523061f1c0316ecb71>
  <_7b1dac89e7d195523061f1c0316ecb71 xmlns="">e7d195523061f1c0cef09ac28eaae964ec9988a5cce77c8b8C1E4685C6E6B40CD7615480512384A61EE159C6FE0045D14B61E85D0A95589D558B81FFC809322ACC20DC2254D928200A3EA0841B8B1814D46540F92FDE0CC7F1A0A352A74694BDC8D7E096E6A67150D06CE09000740E4468C0E429E53B576B791DC034A987477FBCAC6FCDEEA8FDF8</_7b1dac89e7d195523061f1c0316ecb71>
  <_7b1dac89e7d195523061f1c0316ecb71 xmlns="">e7d195523061f1c0cef09ac28eaae964ec9988a5cce77c8b8C1E4685C6E6B40CD7615480512384A61EE159C6FE0045D14B61E85D0A95589D558B81FFC809322ACC20DC2254D928200A3EA0841B8B18142FBE450CA6476861A085A53B0B0F3C0501F176467351CFE8A50B523E8722B0960368A29699C716E5560DC472CD7028D123F7EF4AA3569329</_7b1dac89e7d195523061f1c0316ecb71>
  <_7b1dac89e7d195523061f1c0316ecb71 xmlns="">e7d195523061f1c0cef09ac28eaae964ec9988a5cce77c8b8C1E4685C6E6B40CD7615480512384A61EE159C6FE0045D14B61E85D0A95589D558B81FFC809322ACC20DC2254D928200A3EA0841B8B181497967B5C7141FB2B73FA35BB466BBE4B7AEDFC2ECE8ED32C637BBE79C8274B940C4D097F2D520BB92E21F9B7E46A13F753F53D832A761DC01D64101EEDBAA6DE</_7b1dac89e7d195523061f1c0316ecb71>
  <_7b1dac89e7d195523061f1c0316ecb71 xmlns="">e7d195523061f1c0cef09ac28eaae964ec9988a5cce77c8b8C1E4685C6E6B40CD7615480512384A61EE159C6FE0045D14B61E85D0A95589D558B81FFC809322ACC20DC2254D928200A3EA0841B8B1814CCEAFA1407BA82CF1A1F8602E4545942575339612F352FC1C793AA89CE956E3FED3286C44BBFE36EF33792E4E3AF4980969F2A19EBE68C21</_7b1dac89e7d195523061f1c0316ecb71>
  <_7b1dac89e7d195523061f1c0316ecb71 xmlns="">e7d195523061f1c0cef09ac28eaae964ec9988a5cce77c8b8C1E4685C6E6B40CD7615480512384A61EE159C6FE0045D14B61E85D0A95589D558B81FFC809322ACC20DC2254D928200A3EA0841B8B18141B9F7DD698B7CCF44C9216763E8A16F8F569E8958EDB0333C8BFA7609389EEC4801C7DDBD37B372814389AA2C39DB34C7B07EB3752B9F665</_7b1dac89e7d195523061f1c0316ecb71>
  <_7b1dac89e7d195523061f1c0316ecb71 xmlns="">e7d195523061f1c0cef09ac28eaae964ec9988a5cce77c8b8C1E4685C6E6B40CD7615480512384A61EE159C6FE0045D14B61E85D0A95589D558B81FFC809322ACC20DC2254D928200A3EA0841B8B1814698A4C960560469CA8A8F3F9287BE9713BB2BEEFF16769B86F03514EDC2D637C22BECE1BFABBC94AC3116D8CD2ACAFD5170249B213C49E4D</_7b1dac89e7d195523061f1c0316ecb71>
  <_7b1dac89e7d195523061f1c0316ecb71 xmlns="">e7d195523061f1c0cef09ac28eaae964ec9988a5cce77c8b8C1E4685C6E6B40CD7615480512384A61EE159C6FE0045D14B61E85D0A95589D558B81FFC809322ACC20DC2254D928200A3EA0841B8B181425E75F621A0737AE1BF7D07EA7969786D68EDEADF71E79D44BC2C687233A866F34D79438FD6F1D02587CB78DE60651920A5F539071126543</_7b1dac89e7d195523061f1c0316ecb71>
  <_7b1dac89e7d195523061f1c0316ecb71 xmlns="">e7d195523061f1c0cef09ac28eaae964ec9988a5cce77c8b8C1E4685C6E6B40CD7615480512384A61EE159C6FE0045D14B61E85D0A95589D558B81FFC809322ACC20DC2254D928200A3EA0841B8B18145D7DC62DE5AA0F7A4D8411BCF39BBBCEC08D09261D6A1BBC7EE625E59B150391F5232318D27653B00040D334DDB89C325FA32DA05BD12AB5</_7b1dac89e7d195523061f1c0316ecb71>
</e7d195523061f1c0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564394-64A9-4B24-ADCE-1B514F73E5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b6fc19-40f3-4aff-8c64-2fa26d657c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BAF993-C85B-4CE1-B9E0-C79EAD7A96BF}">
  <ds:schemaRefs>
    <ds:schemaRef ds:uri="http://e7d195523061f1c0/custom/data/def"/>
    <ds:schemaRef ds:uri=""/>
  </ds:schemaRefs>
</ds:datastoreItem>
</file>

<file path=customXml/itemProps3.xml><?xml version="1.0" encoding="utf-8"?>
<ds:datastoreItem xmlns:ds="http://schemas.openxmlformats.org/officeDocument/2006/customXml" ds:itemID="{7CB02E25-E5F6-4F61-BD4A-F93EA3058E28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3d0ad4c6-1fde-4964-9774-b5aeadecc921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58C9AED6-ADB8-4183-AAAF-857F4D3820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16930</TotalTime>
  <Words>95</Words>
  <Application>Microsoft Office PowerPoint</Application>
  <PresentationFormat>Custom</PresentationFormat>
  <Paragraphs>30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Calibri</vt:lpstr>
      <vt:lpstr>Calibri Light</vt:lpstr>
      <vt:lpstr>Franklin Gothic Book</vt:lpstr>
      <vt:lpstr>Gilroy Light</vt:lpstr>
      <vt:lpstr>Impact</vt:lpstr>
      <vt:lpstr>Josefin Sans</vt:lpstr>
      <vt:lpstr>Myriad Pro</vt:lpstr>
      <vt:lpstr>Myriad Pro Light</vt:lpstr>
      <vt:lpstr>Roboto</vt:lpstr>
      <vt:lpstr>Custom Design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McKenna</dc:creator>
  <cp:lastModifiedBy>Druggan Svetic</cp:lastModifiedBy>
  <cp:revision>174</cp:revision>
  <cp:lastPrinted>2022-10-20T03:22:07Z</cp:lastPrinted>
  <dcterms:created xsi:type="dcterms:W3CDTF">2019-11-07T19:10:27Z</dcterms:created>
  <dcterms:modified xsi:type="dcterms:W3CDTF">2022-10-24T23:16:11Z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0x0101007CB4DA49E7B52C4EA9A4E0B5513999B1</vt:lpwstr>
  </property>
</Properties>
</file>